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82" r:id="rId2"/>
    <p:sldId id="311" r:id="rId3"/>
    <p:sldId id="313" r:id="rId4"/>
    <p:sldId id="312" r:id="rId5"/>
    <p:sldId id="306" r:id="rId6"/>
    <p:sldId id="310" r:id="rId7"/>
    <p:sldId id="295" r:id="rId8"/>
    <p:sldId id="299" r:id="rId9"/>
    <p:sldId id="296" r:id="rId10"/>
    <p:sldId id="297" r:id="rId11"/>
    <p:sldId id="298" r:id="rId12"/>
    <p:sldId id="314" r:id="rId13"/>
    <p:sldId id="301" r:id="rId14"/>
    <p:sldId id="294" r:id="rId15"/>
    <p:sldId id="307" r:id="rId16"/>
    <p:sldId id="305" r:id="rId17"/>
    <p:sldId id="302" r:id="rId18"/>
    <p:sldId id="303" r:id="rId19"/>
    <p:sldId id="304" r:id="rId20"/>
    <p:sldId id="291" r:id="rId21"/>
    <p:sldId id="290" r:id="rId22"/>
    <p:sldId id="292" r:id="rId23"/>
    <p:sldId id="293" r:id="rId24"/>
  </p:sldIdLst>
  <p:sldSz cx="12192000" cy="6858000"/>
  <p:notesSz cx="6858000" cy="9144000"/>
  <p:embeddedFontLst>
    <p:embeddedFont>
      <p:font typeface="Barlow" panose="00000500000000000000" pitchFamily="2" charset="0"/>
      <p:regular r:id="rId25"/>
      <p:bold r:id="rId26"/>
      <p:italic r:id="rId27"/>
      <p:boldItalic r:id="rId28"/>
    </p:embeddedFont>
    <p:embeddedFont>
      <p:font typeface="Saira SemiCondensed SemiBold" panose="020B0604020202020204" charset="0"/>
      <p:regular r:id="rId29"/>
      <p:bold r:id="rId3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380"/>
    <a:srgbClr val="0563C1"/>
    <a:srgbClr val="E5E5E5"/>
    <a:srgbClr val="F0F0F0"/>
    <a:srgbClr val="F4F4F4"/>
    <a:srgbClr val="363B40"/>
    <a:srgbClr val="EBB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8" autoAdjust="0"/>
    <p:restoredTop sz="94660"/>
  </p:normalViewPr>
  <p:slideViewPr>
    <p:cSldViewPr snapToGrid="0">
      <p:cViewPr varScale="1">
        <p:scale>
          <a:sx n="111" d="100"/>
          <a:sy n="111" d="100"/>
        </p:scale>
        <p:origin x="792" y="9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CA1F097-D9CD-944D-BC2B-DE19F4B0B69A}"/>
              </a:ext>
            </a:extLst>
          </p:cNvPr>
          <p:cNvSpPr/>
          <p:nvPr userDrawn="1"/>
        </p:nvSpPr>
        <p:spPr>
          <a:xfrm>
            <a:off x="0" y="0"/>
            <a:ext cx="12192000" cy="6858000"/>
          </a:xfrm>
          <a:prstGeom prst="rect">
            <a:avLst/>
          </a:prstGeom>
          <a:gradFill flip="none" rotWithShape="1">
            <a:gsLst>
              <a:gs pos="0">
                <a:srgbClr val="F4F4F4"/>
              </a:gs>
              <a:gs pos="67000">
                <a:srgbClr val="F0F0F0"/>
              </a:gs>
              <a:gs pos="100000">
                <a:srgbClr val="E5E5E5"/>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DE12170D-4A0B-4A0B-9482-95E359559D6A}"/>
              </a:ext>
            </a:extLst>
          </p:cNvPr>
          <p:cNvSpPr>
            <a:spLocks noGrp="1"/>
          </p:cNvSpPr>
          <p:nvPr>
            <p:ph type="ctrTitle"/>
          </p:nvPr>
        </p:nvSpPr>
        <p:spPr>
          <a:xfrm>
            <a:off x="695325" y="1122363"/>
            <a:ext cx="10801350" cy="2133599"/>
          </a:xfrm>
          <a:noFill/>
        </p:spPr>
        <p:txBody>
          <a:bodyPr anchor="b"/>
          <a:lstStyle>
            <a:lvl1pPr algn="ctr">
              <a:defRPr sz="6000" b="1" i="0" baseline="0">
                <a:solidFill>
                  <a:srgbClr val="064380"/>
                </a:solidFill>
                <a:latin typeface="Saira SemiCondensed SemiBold" pitchFamily="2" charset="77"/>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C958C12E-5E36-496C-9D9A-35C8B3409256}"/>
              </a:ext>
            </a:extLst>
          </p:cNvPr>
          <p:cNvSpPr>
            <a:spLocks noGrp="1"/>
          </p:cNvSpPr>
          <p:nvPr>
            <p:ph type="subTitle" idx="1"/>
          </p:nvPr>
        </p:nvSpPr>
        <p:spPr>
          <a:xfrm>
            <a:off x="695325" y="3602037"/>
            <a:ext cx="10801350" cy="1655763"/>
          </a:xfrm>
        </p:spPr>
        <p:txBody>
          <a:bodyPr/>
          <a:lstStyle>
            <a:lvl1pPr marL="0" indent="0" algn="ctr">
              <a:buNone/>
              <a:defRPr sz="2400" b="1" i="0" baseline="0">
                <a:solidFill>
                  <a:srgbClr val="737980"/>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4" name="Datumsplatzhalter 3">
            <a:extLst>
              <a:ext uri="{FF2B5EF4-FFF2-40B4-BE49-F238E27FC236}">
                <a16:creationId xmlns:a16="http://schemas.microsoft.com/office/drawing/2014/main" id="{B33A63AC-96AC-4062-9D48-B30FF1E3A1E4}"/>
              </a:ext>
            </a:extLst>
          </p:cNvPr>
          <p:cNvSpPr>
            <a:spLocks noGrp="1"/>
          </p:cNvSpPr>
          <p:nvPr>
            <p:ph type="dt" sz="half" idx="10"/>
          </p:nvPr>
        </p:nvSpPr>
        <p:spPr>
          <a:xfrm>
            <a:off x="695325" y="6381750"/>
            <a:ext cx="2886075" cy="401637"/>
          </a:xfrm>
        </p:spPr>
        <p:txBody>
          <a:bodyPr/>
          <a:lstStyle>
            <a:lvl1pPr>
              <a:defRPr baseline="0">
                <a:solidFill>
                  <a:srgbClr val="064380"/>
                </a:solidFill>
              </a:defRPr>
            </a:lvl1pPr>
          </a:lstStyle>
          <a:p>
            <a:fld id="{3FEE91F5-3283-4622-AFA5-1D8EC4E7FAE3}" type="datetime1">
              <a:rPr lang="de-AT" smtClean="0"/>
              <a:pPr/>
              <a:t>17.05.2026</a:t>
            </a:fld>
            <a:endParaRPr lang="de-AT" dirty="0"/>
          </a:p>
        </p:txBody>
      </p:sp>
      <p:sp>
        <p:nvSpPr>
          <p:cNvPr id="5" name="Fußzeilenplatzhalter 4">
            <a:extLst>
              <a:ext uri="{FF2B5EF4-FFF2-40B4-BE49-F238E27FC236}">
                <a16:creationId xmlns:a16="http://schemas.microsoft.com/office/drawing/2014/main" id="{DFCD52DB-55BD-4164-A3C0-6C481F1C4435}"/>
              </a:ext>
            </a:extLst>
          </p:cNvPr>
          <p:cNvSpPr>
            <a:spLocks noGrp="1"/>
          </p:cNvSpPr>
          <p:nvPr>
            <p:ph type="ftr" sz="quarter" idx="11"/>
          </p:nvPr>
        </p:nvSpPr>
        <p:spPr>
          <a:xfrm>
            <a:off x="4038600" y="6381750"/>
            <a:ext cx="4114800" cy="401637"/>
          </a:xfrm>
        </p:spPr>
        <p:txBody>
          <a:bodyPr/>
          <a:lstStyle>
            <a:lvl1pPr>
              <a:defRPr baseline="0">
                <a:solidFill>
                  <a:srgbClr val="064380"/>
                </a:solidFill>
              </a:defRPr>
            </a:lvl1pPr>
          </a:lstStyle>
          <a:p>
            <a:endParaRPr lang="de-AT" dirty="0"/>
          </a:p>
        </p:txBody>
      </p:sp>
      <p:sp>
        <p:nvSpPr>
          <p:cNvPr id="6" name="Foliennummernplatzhalter 5">
            <a:extLst>
              <a:ext uri="{FF2B5EF4-FFF2-40B4-BE49-F238E27FC236}">
                <a16:creationId xmlns:a16="http://schemas.microsoft.com/office/drawing/2014/main" id="{7E574343-02E4-447D-97B6-D6C95A7ACE88}"/>
              </a:ext>
            </a:extLst>
          </p:cNvPr>
          <p:cNvSpPr>
            <a:spLocks noGrp="1"/>
          </p:cNvSpPr>
          <p:nvPr>
            <p:ph type="sldNum" sz="quarter" idx="12"/>
          </p:nvPr>
        </p:nvSpPr>
        <p:spPr>
          <a:xfrm>
            <a:off x="8610599" y="6381749"/>
            <a:ext cx="2886075" cy="401636"/>
          </a:xfrm>
        </p:spPr>
        <p:txBody>
          <a:bodyPr/>
          <a:lstStyle>
            <a:lvl1pPr>
              <a:defRPr baseline="0">
                <a:solidFill>
                  <a:srgbClr val="064380"/>
                </a:solidFill>
              </a:defRPr>
            </a:lvl1pPr>
          </a:lstStyle>
          <a:p>
            <a:fld id="{636D39F5-6BCB-497F-85A7-68B41C1BD237}" type="slidenum">
              <a:rPr lang="de-AT" smtClean="0"/>
              <a:pPr/>
              <a:t>‹Nr.›</a:t>
            </a:fld>
            <a:endParaRPr lang="de-AT" dirty="0"/>
          </a:p>
        </p:txBody>
      </p:sp>
      <p:sp>
        <p:nvSpPr>
          <p:cNvPr id="13" name="Rechteck 12">
            <a:extLst>
              <a:ext uri="{FF2B5EF4-FFF2-40B4-BE49-F238E27FC236}">
                <a16:creationId xmlns:a16="http://schemas.microsoft.com/office/drawing/2014/main" id="{433B7BB3-7488-D74F-9C16-552C6CCC844A}"/>
              </a:ext>
            </a:extLst>
          </p:cNvPr>
          <p:cNvSpPr>
            <a:spLocks/>
          </p:cNvSpPr>
          <p:nvPr userDrawn="1"/>
        </p:nvSpPr>
        <p:spPr>
          <a:xfrm>
            <a:off x="0" y="6784974"/>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7B0B7D05-301C-5B45-BC07-1F54B47538EA}"/>
              </a:ext>
            </a:extLst>
          </p:cNvPr>
          <p:cNvSpPr>
            <a:spLocks/>
          </p:cNvSpPr>
          <p:nvPr userDrawn="1"/>
        </p:nvSpPr>
        <p:spPr>
          <a:xfrm>
            <a:off x="0" y="1715"/>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0D939EB1-D572-7F47-8C66-F5EE08DAA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9280" y="386881"/>
            <a:ext cx="853440" cy="743712"/>
          </a:xfrm>
          <a:prstGeom prst="rect">
            <a:avLst/>
          </a:prstGeom>
        </p:spPr>
      </p:pic>
    </p:spTree>
    <p:extLst>
      <p:ext uri="{BB962C8B-B14F-4D97-AF65-F5344CB8AC3E}">
        <p14:creationId xmlns:p14="http://schemas.microsoft.com/office/powerpoint/2010/main" val="59813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7A45832-A31F-4536-8780-BFF06A9A0038}"/>
              </a:ext>
            </a:extLst>
          </p:cNvPr>
          <p:cNvSpPr>
            <a:spLocks noGrp="1"/>
          </p:cNvSpPr>
          <p:nvPr>
            <p:ph type="dt" sz="half" idx="10"/>
          </p:nvPr>
        </p:nvSpPr>
        <p:spPr>
          <a:xfrm>
            <a:off x="695325" y="6381750"/>
            <a:ext cx="2886075" cy="403224"/>
          </a:xfrm>
        </p:spPr>
        <p:txBody>
          <a:bodyPr/>
          <a:lstStyle/>
          <a:p>
            <a:fld id="{6AE96B21-303A-418A-828A-80BDA5269A18}" type="datetime1">
              <a:rPr lang="de-AT" smtClean="0"/>
              <a:t>17.05.2026</a:t>
            </a:fld>
            <a:endParaRPr lang="de-AT" dirty="0"/>
          </a:p>
        </p:txBody>
      </p:sp>
      <p:sp>
        <p:nvSpPr>
          <p:cNvPr id="3" name="Fußzeilenplatzhalter 2">
            <a:extLst>
              <a:ext uri="{FF2B5EF4-FFF2-40B4-BE49-F238E27FC236}">
                <a16:creationId xmlns:a16="http://schemas.microsoft.com/office/drawing/2014/main" id="{E7872EB9-FA35-47D1-9581-35972B21A7CB}"/>
              </a:ext>
            </a:extLst>
          </p:cNvPr>
          <p:cNvSpPr>
            <a:spLocks noGrp="1"/>
          </p:cNvSpPr>
          <p:nvPr>
            <p:ph type="ftr" sz="quarter" idx="11"/>
          </p:nvPr>
        </p:nvSpPr>
        <p:spPr>
          <a:xfrm>
            <a:off x="4038600" y="6381750"/>
            <a:ext cx="4114800" cy="403224"/>
          </a:xfrm>
        </p:spPr>
        <p:txBody>
          <a:bodyPr/>
          <a:lstStyle/>
          <a:p>
            <a:endParaRPr lang="de-AT" dirty="0"/>
          </a:p>
        </p:txBody>
      </p:sp>
      <p:sp>
        <p:nvSpPr>
          <p:cNvPr id="4" name="Foliennummernplatzhalter 3">
            <a:extLst>
              <a:ext uri="{FF2B5EF4-FFF2-40B4-BE49-F238E27FC236}">
                <a16:creationId xmlns:a16="http://schemas.microsoft.com/office/drawing/2014/main" id="{7C59D4B3-E1EB-43BB-9465-BEC8E60A3B1D}"/>
              </a:ext>
            </a:extLst>
          </p:cNvPr>
          <p:cNvSpPr>
            <a:spLocks noGrp="1"/>
          </p:cNvSpPr>
          <p:nvPr>
            <p:ph type="sldNum" sz="quarter" idx="12"/>
          </p:nvPr>
        </p:nvSpPr>
        <p:spPr>
          <a:xfrm>
            <a:off x="8610600" y="6381749"/>
            <a:ext cx="2886074" cy="403224"/>
          </a:xfrm>
        </p:spPr>
        <p:txBody>
          <a:bodyPr/>
          <a:lstStyle/>
          <a:p>
            <a:fld id="{636D39F5-6BCB-497F-85A7-68B41C1BD237}" type="slidenum">
              <a:rPr lang="de-AT" smtClean="0"/>
              <a:t>‹Nr.›</a:t>
            </a:fld>
            <a:endParaRPr lang="de-AT" dirty="0"/>
          </a:p>
        </p:txBody>
      </p:sp>
      <p:sp>
        <p:nvSpPr>
          <p:cNvPr id="7" name="Rechteck 6">
            <a:extLst>
              <a:ext uri="{FF2B5EF4-FFF2-40B4-BE49-F238E27FC236}">
                <a16:creationId xmlns:a16="http://schemas.microsoft.com/office/drawing/2014/main" id="{714ECD25-44EC-4340-BC41-7232824917D9}"/>
              </a:ext>
            </a:extLst>
          </p:cNvPr>
          <p:cNvSpPr>
            <a:spLocks/>
          </p:cNvSpPr>
          <p:nvPr userDrawn="1"/>
        </p:nvSpPr>
        <p:spPr>
          <a:xfrm>
            <a:off x="0" y="6784974"/>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A83D9C33-349C-DD41-8433-67C5F5AD82C5}"/>
              </a:ext>
            </a:extLst>
          </p:cNvPr>
          <p:cNvSpPr>
            <a:spLocks/>
          </p:cNvSpPr>
          <p:nvPr userDrawn="1"/>
        </p:nvSpPr>
        <p:spPr>
          <a:xfrm>
            <a:off x="0" y="1715"/>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508DFCB1-9E1D-F248-8B13-0E9B9BB74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6363" y="386881"/>
            <a:ext cx="640080" cy="557784"/>
          </a:xfrm>
          <a:prstGeom prst="rect">
            <a:avLst/>
          </a:prstGeom>
        </p:spPr>
      </p:pic>
    </p:spTree>
    <p:extLst>
      <p:ext uri="{BB962C8B-B14F-4D97-AF65-F5344CB8AC3E}">
        <p14:creationId xmlns:p14="http://schemas.microsoft.com/office/powerpoint/2010/main" val="72768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642F930-15A9-A443-860E-9BF90B55528C}"/>
              </a:ext>
            </a:extLst>
          </p:cNvPr>
          <p:cNvSpPr/>
          <p:nvPr userDrawn="1"/>
        </p:nvSpPr>
        <p:spPr>
          <a:xfrm>
            <a:off x="1" y="0"/>
            <a:ext cx="12193200" cy="6858000"/>
          </a:xfrm>
          <a:prstGeom prst="rect">
            <a:avLst/>
          </a:prstGeom>
          <a:solidFill>
            <a:srgbClr val="36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AF12F99F-6F31-AB4F-9A70-37E7176012B8}"/>
              </a:ext>
            </a:extLst>
          </p:cNvPr>
          <p:cNvSpPr>
            <a:spLocks/>
          </p:cNvSpPr>
          <p:nvPr userDrawn="1"/>
        </p:nvSpPr>
        <p:spPr>
          <a:xfrm>
            <a:off x="0" y="6784974"/>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6EB81B82-E133-C145-BBF9-FDC487336930}"/>
              </a:ext>
            </a:extLst>
          </p:cNvPr>
          <p:cNvSpPr>
            <a:spLocks/>
          </p:cNvSpPr>
          <p:nvPr userDrawn="1"/>
        </p:nvSpPr>
        <p:spPr>
          <a:xfrm>
            <a:off x="0" y="1715"/>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D2E21BD7-FB76-DC4D-BF72-AC645786A2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86363" y="386881"/>
            <a:ext cx="640080" cy="557784"/>
          </a:xfrm>
          <a:prstGeom prst="rect">
            <a:avLst/>
          </a:prstGeom>
        </p:spPr>
      </p:pic>
      <p:sp>
        <p:nvSpPr>
          <p:cNvPr id="12" name="Datumsplatzhalter 3">
            <a:extLst>
              <a:ext uri="{FF2B5EF4-FFF2-40B4-BE49-F238E27FC236}">
                <a16:creationId xmlns:a16="http://schemas.microsoft.com/office/drawing/2014/main" id="{1BDB945A-FA0E-954A-A02F-A6D825F504EE}"/>
              </a:ext>
            </a:extLst>
          </p:cNvPr>
          <p:cNvSpPr>
            <a:spLocks noGrp="1"/>
          </p:cNvSpPr>
          <p:nvPr>
            <p:ph type="dt" sz="half" idx="10"/>
          </p:nvPr>
        </p:nvSpPr>
        <p:spPr>
          <a:xfrm>
            <a:off x="695325" y="6381750"/>
            <a:ext cx="2743200" cy="401510"/>
          </a:xfrm>
        </p:spPr>
        <p:txBody>
          <a:bodyPr/>
          <a:lstStyle>
            <a:lvl1pPr>
              <a:defRPr baseline="0">
                <a:solidFill>
                  <a:srgbClr val="EBB000"/>
                </a:solidFill>
              </a:defRPr>
            </a:lvl1pPr>
          </a:lstStyle>
          <a:p>
            <a:fld id="{27D60919-B36C-4722-BFC1-A4B362EE56D9}" type="datetime1">
              <a:rPr lang="de-AT" smtClean="0"/>
              <a:pPr/>
              <a:t>17.05.2026</a:t>
            </a:fld>
            <a:endParaRPr lang="de-AT" dirty="0"/>
          </a:p>
        </p:txBody>
      </p:sp>
      <p:sp>
        <p:nvSpPr>
          <p:cNvPr id="13" name="Fußzeilenplatzhalter 4">
            <a:extLst>
              <a:ext uri="{FF2B5EF4-FFF2-40B4-BE49-F238E27FC236}">
                <a16:creationId xmlns:a16="http://schemas.microsoft.com/office/drawing/2014/main" id="{F34AE09E-39CB-144E-B10F-89AAB6BF30E4}"/>
              </a:ext>
            </a:extLst>
          </p:cNvPr>
          <p:cNvSpPr>
            <a:spLocks noGrp="1"/>
          </p:cNvSpPr>
          <p:nvPr>
            <p:ph type="ftr" sz="quarter" idx="11"/>
          </p:nvPr>
        </p:nvSpPr>
        <p:spPr>
          <a:xfrm>
            <a:off x="4038600" y="6381749"/>
            <a:ext cx="4114800" cy="401511"/>
          </a:xfrm>
        </p:spPr>
        <p:txBody>
          <a:bodyPr/>
          <a:lstStyle>
            <a:lvl1pPr>
              <a:defRPr baseline="0">
                <a:solidFill>
                  <a:srgbClr val="EBB000"/>
                </a:solidFill>
              </a:defRPr>
            </a:lvl1pPr>
          </a:lstStyle>
          <a:p>
            <a:endParaRPr lang="de-AT" dirty="0"/>
          </a:p>
        </p:txBody>
      </p:sp>
      <p:sp>
        <p:nvSpPr>
          <p:cNvPr id="14" name="Foliennummernplatzhalter 5">
            <a:extLst>
              <a:ext uri="{FF2B5EF4-FFF2-40B4-BE49-F238E27FC236}">
                <a16:creationId xmlns:a16="http://schemas.microsoft.com/office/drawing/2014/main" id="{B144A9DC-59EA-A743-B38D-7DE44C30CA6B}"/>
              </a:ext>
            </a:extLst>
          </p:cNvPr>
          <p:cNvSpPr>
            <a:spLocks noGrp="1"/>
          </p:cNvSpPr>
          <p:nvPr>
            <p:ph type="sldNum" sz="quarter" idx="12"/>
          </p:nvPr>
        </p:nvSpPr>
        <p:spPr>
          <a:xfrm>
            <a:off x="8753475" y="6381749"/>
            <a:ext cx="2743200" cy="401511"/>
          </a:xfrm>
        </p:spPr>
        <p:txBody>
          <a:bodyPr/>
          <a:lstStyle>
            <a:lvl1pPr>
              <a:defRPr baseline="0">
                <a:solidFill>
                  <a:srgbClr val="EBB000"/>
                </a:solidFill>
              </a:defRPr>
            </a:lvl1pPr>
          </a:lstStyle>
          <a:p>
            <a:fld id="{636D39F5-6BCB-497F-85A7-68B41C1BD237}" type="slidenum">
              <a:rPr lang="de-AT" smtClean="0"/>
              <a:pPr/>
              <a:t>‹Nr.›</a:t>
            </a:fld>
            <a:endParaRPr lang="de-AT" dirty="0"/>
          </a:p>
        </p:txBody>
      </p:sp>
    </p:spTree>
    <p:extLst>
      <p:ext uri="{BB962C8B-B14F-4D97-AF65-F5344CB8AC3E}">
        <p14:creationId xmlns:p14="http://schemas.microsoft.com/office/powerpoint/2010/main" val="365309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CEA8C143-9F0A-504F-8DFD-372E68B0528D}"/>
              </a:ext>
            </a:extLst>
          </p:cNvPr>
          <p:cNvSpPr>
            <a:spLocks/>
          </p:cNvSpPr>
          <p:nvPr userDrawn="1"/>
        </p:nvSpPr>
        <p:spPr>
          <a:xfrm>
            <a:off x="0" y="6784974"/>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C324CB6C-3EE8-F04E-8877-C59A54B57C6D}"/>
              </a:ext>
            </a:extLst>
          </p:cNvPr>
          <p:cNvSpPr>
            <a:spLocks/>
          </p:cNvSpPr>
          <p:nvPr userDrawn="1"/>
        </p:nvSpPr>
        <p:spPr>
          <a:xfrm>
            <a:off x="0" y="1715"/>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12B694D8-1D76-4335-A504-DD8017A2FEFF}"/>
              </a:ext>
            </a:extLst>
          </p:cNvPr>
          <p:cNvSpPr>
            <a:spLocks noGrp="1"/>
          </p:cNvSpPr>
          <p:nvPr>
            <p:ph type="title"/>
          </p:nvPr>
        </p:nvSpPr>
        <p:spPr>
          <a:xfrm>
            <a:off x="695325" y="476251"/>
            <a:ext cx="10491037" cy="1084920"/>
          </a:xfrm>
        </p:spPr>
        <p:txBody>
          <a:bodyPr anchor="t" anchorCtr="0"/>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32102368-52C4-4E1E-8B5F-194FBD6C00D1}"/>
              </a:ext>
            </a:extLst>
          </p:cNvPr>
          <p:cNvSpPr>
            <a:spLocks noGrp="1"/>
          </p:cNvSpPr>
          <p:nvPr>
            <p:ph idx="1"/>
          </p:nvPr>
        </p:nvSpPr>
        <p:spPr>
          <a:xfrm>
            <a:off x="695325" y="1862253"/>
            <a:ext cx="10801350" cy="431470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ECDEACA2-ACC7-4A0C-B661-6762AD9B4BA2}"/>
              </a:ext>
            </a:extLst>
          </p:cNvPr>
          <p:cNvSpPr>
            <a:spLocks noGrp="1"/>
          </p:cNvSpPr>
          <p:nvPr>
            <p:ph type="dt" sz="half" idx="10"/>
          </p:nvPr>
        </p:nvSpPr>
        <p:spPr>
          <a:xfrm>
            <a:off x="695325" y="6381750"/>
            <a:ext cx="2743200" cy="401510"/>
          </a:xfrm>
        </p:spPr>
        <p:txBody>
          <a:bodyPr/>
          <a:lstStyle>
            <a:lvl1pPr>
              <a:defRPr baseline="0">
                <a:solidFill>
                  <a:srgbClr val="064380"/>
                </a:solidFill>
              </a:defRPr>
            </a:lvl1pPr>
          </a:lstStyle>
          <a:p>
            <a:fld id="{27D60919-B36C-4722-BFC1-A4B362EE56D9}" type="datetime1">
              <a:rPr lang="de-AT" smtClean="0"/>
              <a:pPr/>
              <a:t>17.05.2026</a:t>
            </a:fld>
            <a:endParaRPr lang="de-AT" dirty="0"/>
          </a:p>
        </p:txBody>
      </p:sp>
      <p:sp>
        <p:nvSpPr>
          <p:cNvPr id="5" name="Fußzeilenplatzhalter 4">
            <a:extLst>
              <a:ext uri="{FF2B5EF4-FFF2-40B4-BE49-F238E27FC236}">
                <a16:creationId xmlns:a16="http://schemas.microsoft.com/office/drawing/2014/main" id="{688C4354-0EED-4200-BAFD-181933C1BDE5}"/>
              </a:ext>
            </a:extLst>
          </p:cNvPr>
          <p:cNvSpPr>
            <a:spLocks noGrp="1"/>
          </p:cNvSpPr>
          <p:nvPr>
            <p:ph type="ftr" sz="quarter" idx="11"/>
          </p:nvPr>
        </p:nvSpPr>
        <p:spPr>
          <a:xfrm>
            <a:off x="4038600" y="6381749"/>
            <a:ext cx="4114800" cy="401511"/>
          </a:xfrm>
        </p:spPr>
        <p:txBody>
          <a:bodyPr/>
          <a:lstStyle>
            <a:lvl1pPr>
              <a:defRPr baseline="0">
                <a:solidFill>
                  <a:srgbClr val="064380"/>
                </a:solidFill>
              </a:defRPr>
            </a:lvl1pPr>
          </a:lstStyle>
          <a:p>
            <a:endParaRPr lang="de-AT" dirty="0"/>
          </a:p>
        </p:txBody>
      </p:sp>
      <p:sp>
        <p:nvSpPr>
          <p:cNvPr id="6" name="Foliennummernplatzhalter 5">
            <a:extLst>
              <a:ext uri="{FF2B5EF4-FFF2-40B4-BE49-F238E27FC236}">
                <a16:creationId xmlns:a16="http://schemas.microsoft.com/office/drawing/2014/main" id="{E8ED04B6-98E2-4D3E-823C-92C78ECC21F5}"/>
              </a:ext>
            </a:extLst>
          </p:cNvPr>
          <p:cNvSpPr>
            <a:spLocks noGrp="1"/>
          </p:cNvSpPr>
          <p:nvPr>
            <p:ph type="sldNum" sz="quarter" idx="12"/>
          </p:nvPr>
        </p:nvSpPr>
        <p:spPr>
          <a:xfrm>
            <a:off x="8753475" y="6381749"/>
            <a:ext cx="2743200" cy="401511"/>
          </a:xfrm>
        </p:spPr>
        <p:txBody>
          <a:bodyPr/>
          <a:lstStyle>
            <a:lvl1pPr>
              <a:defRPr baseline="0">
                <a:solidFill>
                  <a:srgbClr val="064380"/>
                </a:solidFill>
              </a:defRPr>
            </a:lvl1pPr>
          </a:lstStyle>
          <a:p>
            <a:fld id="{636D39F5-6BCB-497F-85A7-68B41C1BD237}" type="slidenum">
              <a:rPr lang="de-AT" smtClean="0"/>
              <a:pPr/>
              <a:t>‹Nr.›</a:t>
            </a:fld>
            <a:endParaRPr lang="de-AT" dirty="0"/>
          </a:p>
        </p:txBody>
      </p:sp>
      <p:pic>
        <p:nvPicPr>
          <p:cNvPr id="10" name="Grafik 9">
            <a:extLst>
              <a:ext uri="{FF2B5EF4-FFF2-40B4-BE49-F238E27FC236}">
                <a16:creationId xmlns:a16="http://schemas.microsoft.com/office/drawing/2014/main" id="{8FFE1A67-819B-D545-BEE5-C47DCE88E0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6363" y="386881"/>
            <a:ext cx="640080" cy="557784"/>
          </a:xfrm>
          <a:prstGeom prst="rect">
            <a:avLst/>
          </a:prstGeom>
        </p:spPr>
      </p:pic>
    </p:spTree>
    <p:extLst>
      <p:ext uri="{BB962C8B-B14F-4D97-AF65-F5344CB8AC3E}">
        <p14:creationId xmlns:p14="http://schemas.microsoft.com/office/powerpoint/2010/main" val="263728849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02B15885-E423-2045-B8AD-9B1D2AA09B27}"/>
              </a:ext>
            </a:extLst>
          </p:cNvPr>
          <p:cNvSpPr/>
          <p:nvPr userDrawn="1"/>
        </p:nvSpPr>
        <p:spPr>
          <a:xfrm>
            <a:off x="1" y="0"/>
            <a:ext cx="12193200" cy="6858000"/>
          </a:xfrm>
          <a:prstGeom prst="rect">
            <a:avLst/>
          </a:prstGeom>
          <a:solidFill>
            <a:srgbClr val="36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a:extLst>
              <a:ext uri="{FF2B5EF4-FFF2-40B4-BE49-F238E27FC236}">
                <a16:creationId xmlns:a16="http://schemas.microsoft.com/office/drawing/2014/main" id="{ECDEACA2-ACC7-4A0C-B661-6762AD9B4BA2}"/>
              </a:ext>
            </a:extLst>
          </p:cNvPr>
          <p:cNvSpPr>
            <a:spLocks noGrp="1"/>
          </p:cNvSpPr>
          <p:nvPr>
            <p:ph type="dt" sz="half" idx="10"/>
          </p:nvPr>
        </p:nvSpPr>
        <p:spPr>
          <a:xfrm>
            <a:off x="695325" y="6381750"/>
            <a:ext cx="2743200" cy="401510"/>
          </a:xfrm>
        </p:spPr>
        <p:txBody>
          <a:bodyPr/>
          <a:lstStyle>
            <a:lvl1pPr>
              <a:defRPr baseline="0">
                <a:solidFill>
                  <a:srgbClr val="EBB000"/>
                </a:solidFill>
              </a:defRPr>
            </a:lvl1pPr>
          </a:lstStyle>
          <a:p>
            <a:fld id="{27D60919-B36C-4722-BFC1-A4B362EE56D9}" type="datetime1">
              <a:rPr lang="de-AT" smtClean="0"/>
              <a:pPr/>
              <a:t>17.05.2026</a:t>
            </a:fld>
            <a:endParaRPr lang="de-AT" dirty="0"/>
          </a:p>
        </p:txBody>
      </p:sp>
      <p:sp>
        <p:nvSpPr>
          <p:cNvPr id="5" name="Fußzeilenplatzhalter 4">
            <a:extLst>
              <a:ext uri="{FF2B5EF4-FFF2-40B4-BE49-F238E27FC236}">
                <a16:creationId xmlns:a16="http://schemas.microsoft.com/office/drawing/2014/main" id="{688C4354-0EED-4200-BAFD-181933C1BDE5}"/>
              </a:ext>
            </a:extLst>
          </p:cNvPr>
          <p:cNvSpPr>
            <a:spLocks noGrp="1"/>
          </p:cNvSpPr>
          <p:nvPr>
            <p:ph type="ftr" sz="quarter" idx="11"/>
          </p:nvPr>
        </p:nvSpPr>
        <p:spPr>
          <a:xfrm>
            <a:off x="4038600" y="6381749"/>
            <a:ext cx="4114800" cy="401511"/>
          </a:xfrm>
        </p:spPr>
        <p:txBody>
          <a:bodyPr/>
          <a:lstStyle>
            <a:lvl1pPr>
              <a:defRPr baseline="0">
                <a:solidFill>
                  <a:srgbClr val="EBB000"/>
                </a:solidFill>
              </a:defRPr>
            </a:lvl1pPr>
          </a:lstStyle>
          <a:p>
            <a:endParaRPr lang="de-AT" dirty="0"/>
          </a:p>
        </p:txBody>
      </p:sp>
      <p:sp>
        <p:nvSpPr>
          <p:cNvPr id="6" name="Foliennummernplatzhalter 5">
            <a:extLst>
              <a:ext uri="{FF2B5EF4-FFF2-40B4-BE49-F238E27FC236}">
                <a16:creationId xmlns:a16="http://schemas.microsoft.com/office/drawing/2014/main" id="{E8ED04B6-98E2-4D3E-823C-92C78ECC21F5}"/>
              </a:ext>
            </a:extLst>
          </p:cNvPr>
          <p:cNvSpPr>
            <a:spLocks noGrp="1"/>
          </p:cNvSpPr>
          <p:nvPr>
            <p:ph type="sldNum" sz="quarter" idx="12"/>
          </p:nvPr>
        </p:nvSpPr>
        <p:spPr>
          <a:xfrm>
            <a:off x="8753475" y="6381749"/>
            <a:ext cx="2743200" cy="401511"/>
          </a:xfrm>
        </p:spPr>
        <p:txBody>
          <a:bodyPr/>
          <a:lstStyle>
            <a:lvl1pPr>
              <a:defRPr baseline="0">
                <a:solidFill>
                  <a:srgbClr val="EBB000"/>
                </a:solidFill>
              </a:defRPr>
            </a:lvl1pPr>
          </a:lstStyle>
          <a:p>
            <a:fld id="{636D39F5-6BCB-497F-85A7-68B41C1BD237}" type="slidenum">
              <a:rPr lang="de-AT" smtClean="0"/>
              <a:pPr/>
              <a:t>‹Nr.›</a:t>
            </a:fld>
            <a:endParaRPr lang="de-AT" dirty="0"/>
          </a:p>
        </p:txBody>
      </p:sp>
      <p:sp>
        <p:nvSpPr>
          <p:cNvPr id="9" name="Rechteck 8">
            <a:extLst>
              <a:ext uri="{FF2B5EF4-FFF2-40B4-BE49-F238E27FC236}">
                <a16:creationId xmlns:a16="http://schemas.microsoft.com/office/drawing/2014/main" id="{CEA8C143-9F0A-504F-8DFD-372E68B0528D}"/>
              </a:ext>
            </a:extLst>
          </p:cNvPr>
          <p:cNvSpPr>
            <a:spLocks/>
          </p:cNvSpPr>
          <p:nvPr userDrawn="1"/>
        </p:nvSpPr>
        <p:spPr>
          <a:xfrm>
            <a:off x="0" y="6784974"/>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C324CB6C-3EE8-F04E-8877-C59A54B57C6D}"/>
              </a:ext>
            </a:extLst>
          </p:cNvPr>
          <p:cNvSpPr>
            <a:spLocks/>
          </p:cNvSpPr>
          <p:nvPr userDrawn="1"/>
        </p:nvSpPr>
        <p:spPr>
          <a:xfrm>
            <a:off x="0" y="1715"/>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1">
            <a:extLst>
              <a:ext uri="{FF2B5EF4-FFF2-40B4-BE49-F238E27FC236}">
                <a16:creationId xmlns:a16="http://schemas.microsoft.com/office/drawing/2014/main" id="{CABA7379-E80F-F548-8C75-C7CE942E4072}"/>
              </a:ext>
            </a:extLst>
          </p:cNvPr>
          <p:cNvSpPr>
            <a:spLocks noGrp="1"/>
          </p:cNvSpPr>
          <p:nvPr>
            <p:ph type="title"/>
          </p:nvPr>
        </p:nvSpPr>
        <p:spPr>
          <a:xfrm>
            <a:off x="695326" y="476251"/>
            <a:ext cx="10491038" cy="1084920"/>
          </a:xfrm>
        </p:spPr>
        <p:txBody>
          <a:bodyPr anchor="t" anchorCtr="0"/>
          <a:lstStyle>
            <a:lvl1pPr>
              <a:defRPr baseline="0">
                <a:solidFill>
                  <a:schemeClr val="bg1"/>
                </a:solidFill>
              </a:defRPr>
            </a:lvl1pPr>
          </a:lstStyle>
          <a:p>
            <a:r>
              <a:rPr lang="de-DE" dirty="0"/>
              <a:t>Mastertitelformat bearbeiten</a:t>
            </a:r>
            <a:endParaRPr lang="de-AT" dirty="0"/>
          </a:p>
        </p:txBody>
      </p:sp>
      <p:sp>
        <p:nvSpPr>
          <p:cNvPr id="13" name="Inhaltsplatzhalter 2">
            <a:extLst>
              <a:ext uri="{FF2B5EF4-FFF2-40B4-BE49-F238E27FC236}">
                <a16:creationId xmlns:a16="http://schemas.microsoft.com/office/drawing/2014/main" id="{0734D5CF-F883-484E-B382-029741BC6513}"/>
              </a:ext>
            </a:extLst>
          </p:cNvPr>
          <p:cNvSpPr>
            <a:spLocks noGrp="1"/>
          </p:cNvSpPr>
          <p:nvPr>
            <p:ph idx="1"/>
          </p:nvPr>
        </p:nvSpPr>
        <p:spPr>
          <a:xfrm>
            <a:off x="695325" y="1862253"/>
            <a:ext cx="10801350" cy="4314709"/>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4" name="Grafik 13">
            <a:extLst>
              <a:ext uri="{FF2B5EF4-FFF2-40B4-BE49-F238E27FC236}">
                <a16:creationId xmlns:a16="http://schemas.microsoft.com/office/drawing/2014/main" id="{C03C4A15-73B3-FF47-AF10-1AE20A3D43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86363" y="386881"/>
            <a:ext cx="640080" cy="557784"/>
          </a:xfrm>
          <a:prstGeom prst="rect">
            <a:avLst/>
          </a:prstGeom>
        </p:spPr>
      </p:pic>
    </p:spTree>
    <p:extLst>
      <p:ext uri="{BB962C8B-B14F-4D97-AF65-F5344CB8AC3E}">
        <p14:creationId xmlns:p14="http://schemas.microsoft.com/office/powerpoint/2010/main" val="138045875"/>
      </p:ext>
    </p:extLst>
  </p:cSld>
  <p:clrMapOvr>
    <a:masterClrMapping/>
  </p:clrMapOvr>
  <p:extLst>
    <p:ext uri="{DCECCB84-F9BA-43D5-87BE-67443E8EF086}">
      <p15:sldGuideLst xmlns:p15="http://schemas.microsoft.com/office/powerpoint/2012/main">
        <p15:guide id="3" pos="3840">
          <p15:clr>
            <a:srgbClr val="FBAE40"/>
          </p15:clr>
        </p15:guide>
        <p15:guide id="4" pos="438">
          <p15:clr>
            <a:srgbClr val="FBAE40"/>
          </p15:clr>
        </p15:guide>
        <p15:guide id="5" pos="72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D5812BF-1ECA-7947-88BA-37C745FDC0F2}"/>
              </a:ext>
            </a:extLst>
          </p:cNvPr>
          <p:cNvSpPr/>
          <p:nvPr userDrawn="1"/>
        </p:nvSpPr>
        <p:spPr>
          <a:xfrm>
            <a:off x="0" y="0"/>
            <a:ext cx="12192000" cy="6858000"/>
          </a:xfrm>
          <a:prstGeom prst="rect">
            <a:avLst/>
          </a:prstGeom>
          <a:gradFill flip="none" rotWithShape="1">
            <a:gsLst>
              <a:gs pos="0">
                <a:srgbClr val="F4F4F4"/>
              </a:gs>
              <a:gs pos="67000">
                <a:srgbClr val="F0F0F0"/>
              </a:gs>
              <a:gs pos="100000">
                <a:srgbClr val="E5E5E5"/>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12C6AF2-5A07-4033-8C81-DDA0A1CF9509}"/>
              </a:ext>
            </a:extLst>
          </p:cNvPr>
          <p:cNvSpPr>
            <a:spLocks noGrp="1"/>
          </p:cNvSpPr>
          <p:nvPr>
            <p:ph type="title"/>
          </p:nvPr>
        </p:nvSpPr>
        <p:spPr>
          <a:xfrm>
            <a:off x="695325" y="1709738"/>
            <a:ext cx="10801349" cy="2852737"/>
          </a:xfrm>
        </p:spPr>
        <p:txBody>
          <a:bodyPr anchor="b"/>
          <a:lstStyle>
            <a:lvl1pPr>
              <a:defRPr sz="6000"/>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8689EBA4-C38A-456F-B0BB-75EF313CD0DE}"/>
              </a:ext>
            </a:extLst>
          </p:cNvPr>
          <p:cNvSpPr>
            <a:spLocks noGrp="1"/>
          </p:cNvSpPr>
          <p:nvPr>
            <p:ph type="body" idx="1"/>
          </p:nvPr>
        </p:nvSpPr>
        <p:spPr>
          <a:xfrm>
            <a:off x="695325" y="4589463"/>
            <a:ext cx="10801349" cy="1500187"/>
          </a:xfrm>
        </p:spPr>
        <p:txBody>
          <a:bodyPr/>
          <a:lstStyle>
            <a:lvl1pPr marL="0" indent="0">
              <a:buNone/>
              <a:defRPr sz="2400" b="1" i="0" baseline="0">
                <a:solidFill>
                  <a:srgbClr val="7379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3B88DDD7-A0DE-4C11-83B4-560E351AAE4B}"/>
              </a:ext>
            </a:extLst>
          </p:cNvPr>
          <p:cNvSpPr>
            <a:spLocks noGrp="1"/>
          </p:cNvSpPr>
          <p:nvPr>
            <p:ph type="dt" sz="half" idx="10"/>
          </p:nvPr>
        </p:nvSpPr>
        <p:spPr>
          <a:xfrm>
            <a:off x="695325" y="6381750"/>
            <a:ext cx="2886075" cy="403224"/>
          </a:xfrm>
        </p:spPr>
        <p:txBody>
          <a:bodyPr/>
          <a:lstStyle/>
          <a:p>
            <a:fld id="{A3E3C36F-D3AE-46EB-AAAD-63D5AA89AAFA}" type="datetime1">
              <a:rPr lang="de-AT" smtClean="0"/>
              <a:t>17.05.2026</a:t>
            </a:fld>
            <a:endParaRPr lang="de-AT" dirty="0"/>
          </a:p>
        </p:txBody>
      </p:sp>
      <p:sp>
        <p:nvSpPr>
          <p:cNvPr id="5" name="Fußzeilenplatzhalter 4">
            <a:extLst>
              <a:ext uri="{FF2B5EF4-FFF2-40B4-BE49-F238E27FC236}">
                <a16:creationId xmlns:a16="http://schemas.microsoft.com/office/drawing/2014/main" id="{DC002BEC-7061-433B-91CE-68B6F7045345}"/>
              </a:ext>
            </a:extLst>
          </p:cNvPr>
          <p:cNvSpPr>
            <a:spLocks noGrp="1"/>
          </p:cNvSpPr>
          <p:nvPr>
            <p:ph type="ftr" sz="quarter" idx="11"/>
          </p:nvPr>
        </p:nvSpPr>
        <p:spPr>
          <a:xfrm>
            <a:off x="4038600" y="6381750"/>
            <a:ext cx="4114800" cy="403224"/>
          </a:xfrm>
        </p:spPr>
        <p:txBody>
          <a:bodyPr/>
          <a:lstStyle/>
          <a:p>
            <a:endParaRPr lang="de-AT" dirty="0"/>
          </a:p>
        </p:txBody>
      </p:sp>
      <p:sp>
        <p:nvSpPr>
          <p:cNvPr id="6" name="Foliennummernplatzhalter 5">
            <a:extLst>
              <a:ext uri="{FF2B5EF4-FFF2-40B4-BE49-F238E27FC236}">
                <a16:creationId xmlns:a16="http://schemas.microsoft.com/office/drawing/2014/main" id="{1299A301-C112-478A-96EA-BFE6589233A5}"/>
              </a:ext>
            </a:extLst>
          </p:cNvPr>
          <p:cNvSpPr>
            <a:spLocks noGrp="1"/>
          </p:cNvSpPr>
          <p:nvPr>
            <p:ph type="sldNum" sz="quarter" idx="12"/>
          </p:nvPr>
        </p:nvSpPr>
        <p:spPr>
          <a:xfrm>
            <a:off x="8610600" y="6381749"/>
            <a:ext cx="2886074" cy="403224"/>
          </a:xfrm>
        </p:spPr>
        <p:txBody>
          <a:bodyPr/>
          <a:lstStyle/>
          <a:p>
            <a:fld id="{636D39F5-6BCB-497F-85A7-68B41C1BD237}" type="slidenum">
              <a:rPr lang="de-AT" smtClean="0"/>
              <a:t>‹Nr.›</a:t>
            </a:fld>
            <a:endParaRPr lang="de-AT" dirty="0"/>
          </a:p>
        </p:txBody>
      </p:sp>
      <p:sp>
        <p:nvSpPr>
          <p:cNvPr id="9" name="Rechteck 8">
            <a:extLst>
              <a:ext uri="{FF2B5EF4-FFF2-40B4-BE49-F238E27FC236}">
                <a16:creationId xmlns:a16="http://schemas.microsoft.com/office/drawing/2014/main" id="{A5D77FC0-764F-7A40-95F7-C955A4A4EED6}"/>
              </a:ext>
            </a:extLst>
          </p:cNvPr>
          <p:cNvSpPr>
            <a:spLocks/>
          </p:cNvSpPr>
          <p:nvPr userDrawn="1"/>
        </p:nvSpPr>
        <p:spPr>
          <a:xfrm>
            <a:off x="0" y="6784974"/>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B0CCC048-30E7-A546-94F4-C7A6F0D3D635}"/>
              </a:ext>
            </a:extLst>
          </p:cNvPr>
          <p:cNvSpPr>
            <a:spLocks/>
          </p:cNvSpPr>
          <p:nvPr userDrawn="1"/>
        </p:nvSpPr>
        <p:spPr>
          <a:xfrm>
            <a:off x="0" y="1715"/>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a:extLst>
              <a:ext uri="{FF2B5EF4-FFF2-40B4-BE49-F238E27FC236}">
                <a16:creationId xmlns:a16="http://schemas.microsoft.com/office/drawing/2014/main" id="{D5366546-FEB7-7D45-A1BD-F0A37FC66E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9280" y="386881"/>
            <a:ext cx="853440" cy="743712"/>
          </a:xfrm>
          <a:prstGeom prst="rect">
            <a:avLst/>
          </a:prstGeom>
        </p:spPr>
      </p:pic>
    </p:spTree>
    <p:extLst>
      <p:ext uri="{BB962C8B-B14F-4D97-AF65-F5344CB8AC3E}">
        <p14:creationId xmlns:p14="http://schemas.microsoft.com/office/powerpoint/2010/main" val="200417790"/>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DE9ADE27-8B7C-B948-B63E-09DA80802ED8}"/>
              </a:ext>
            </a:extLst>
          </p:cNvPr>
          <p:cNvSpPr/>
          <p:nvPr userDrawn="1"/>
        </p:nvSpPr>
        <p:spPr>
          <a:xfrm>
            <a:off x="1" y="0"/>
            <a:ext cx="12193200" cy="6858000"/>
          </a:xfrm>
          <a:prstGeom prst="rect">
            <a:avLst/>
          </a:prstGeom>
          <a:solidFill>
            <a:srgbClr val="36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B428F485-3927-9741-9B02-A42DDD649F92}"/>
              </a:ext>
            </a:extLst>
          </p:cNvPr>
          <p:cNvSpPr>
            <a:spLocks/>
          </p:cNvSpPr>
          <p:nvPr userDrawn="1"/>
        </p:nvSpPr>
        <p:spPr>
          <a:xfrm>
            <a:off x="0" y="6784974"/>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753B49E2-1DE9-7544-B11A-F3B94EF3DD49}"/>
              </a:ext>
            </a:extLst>
          </p:cNvPr>
          <p:cNvSpPr>
            <a:spLocks/>
          </p:cNvSpPr>
          <p:nvPr userDrawn="1"/>
        </p:nvSpPr>
        <p:spPr>
          <a:xfrm>
            <a:off x="0" y="1715"/>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412C6AF2-5A07-4033-8C81-DDA0A1CF9509}"/>
              </a:ext>
            </a:extLst>
          </p:cNvPr>
          <p:cNvSpPr>
            <a:spLocks noGrp="1"/>
          </p:cNvSpPr>
          <p:nvPr>
            <p:ph type="title"/>
          </p:nvPr>
        </p:nvSpPr>
        <p:spPr>
          <a:xfrm>
            <a:off x="695325" y="1709738"/>
            <a:ext cx="10801349" cy="2852737"/>
          </a:xfrm>
        </p:spPr>
        <p:txBody>
          <a:bodyPr anchor="b"/>
          <a:lstStyle>
            <a:lvl1pPr>
              <a:defRPr sz="6000" baseline="0">
                <a:solidFill>
                  <a:schemeClr val="bg1"/>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8689EBA4-C38A-456F-B0BB-75EF313CD0DE}"/>
              </a:ext>
            </a:extLst>
          </p:cNvPr>
          <p:cNvSpPr>
            <a:spLocks noGrp="1"/>
          </p:cNvSpPr>
          <p:nvPr>
            <p:ph type="body" idx="1"/>
          </p:nvPr>
        </p:nvSpPr>
        <p:spPr>
          <a:xfrm>
            <a:off x="695325" y="4589463"/>
            <a:ext cx="10801349" cy="1500187"/>
          </a:xfrm>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15" name="Grafik 14">
            <a:extLst>
              <a:ext uri="{FF2B5EF4-FFF2-40B4-BE49-F238E27FC236}">
                <a16:creationId xmlns:a16="http://schemas.microsoft.com/office/drawing/2014/main" id="{D16DA16A-FEBB-5242-B49F-A5DEE72FAB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9280" y="386881"/>
            <a:ext cx="853440" cy="743712"/>
          </a:xfrm>
          <a:prstGeom prst="rect">
            <a:avLst/>
          </a:prstGeom>
        </p:spPr>
      </p:pic>
      <p:sp>
        <p:nvSpPr>
          <p:cNvPr id="16" name="Datumsplatzhalter 3">
            <a:extLst>
              <a:ext uri="{FF2B5EF4-FFF2-40B4-BE49-F238E27FC236}">
                <a16:creationId xmlns:a16="http://schemas.microsoft.com/office/drawing/2014/main" id="{020C6440-D101-FA4D-8FD1-826F9696B0FC}"/>
              </a:ext>
            </a:extLst>
          </p:cNvPr>
          <p:cNvSpPr>
            <a:spLocks noGrp="1"/>
          </p:cNvSpPr>
          <p:nvPr>
            <p:ph type="dt" sz="half" idx="10"/>
          </p:nvPr>
        </p:nvSpPr>
        <p:spPr>
          <a:xfrm>
            <a:off x="695325" y="6381750"/>
            <a:ext cx="2743200" cy="401510"/>
          </a:xfrm>
        </p:spPr>
        <p:txBody>
          <a:bodyPr/>
          <a:lstStyle>
            <a:lvl1pPr>
              <a:defRPr baseline="0">
                <a:solidFill>
                  <a:srgbClr val="EBB000"/>
                </a:solidFill>
              </a:defRPr>
            </a:lvl1pPr>
          </a:lstStyle>
          <a:p>
            <a:fld id="{27D60919-B36C-4722-BFC1-A4B362EE56D9}" type="datetime1">
              <a:rPr lang="de-AT" smtClean="0"/>
              <a:pPr/>
              <a:t>17.05.2026</a:t>
            </a:fld>
            <a:endParaRPr lang="de-AT" dirty="0"/>
          </a:p>
        </p:txBody>
      </p:sp>
      <p:sp>
        <p:nvSpPr>
          <p:cNvPr id="17" name="Fußzeilenplatzhalter 4">
            <a:extLst>
              <a:ext uri="{FF2B5EF4-FFF2-40B4-BE49-F238E27FC236}">
                <a16:creationId xmlns:a16="http://schemas.microsoft.com/office/drawing/2014/main" id="{3044D522-2BEF-E14C-953D-0CF03E4DE027}"/>
              </a:ext>
            </a:extLst>
          </p:cNvPr>
          <p:cNvSpPr>
            <a:spLocks noGrp="1"/>
          </p:cNvSpPr>
          <p:nvPr>
            <p:ph type="ftr" sz="quarter" idx="11"/>
          </p:nvPr>
        </p:nvSpPr>
        <p:spPr>
          <a:xfrm>
            <a:off x="4038600" y="6381749"/>
            <a:ext cx="4114800" cy="401511"/>
          </a:xfrm>
        </p:spPr>
        <p:txBody>
          <a:bodyPr/>
          <a:lstStyle>
            <a:lvl1pPr>
              <a:defRPr baseline="0">
                <a:solidFill>
                  <a:srgbClr val="EBB000"/>
                </a:solidFill>
              </a:defRPr>
            </a:lvl1pPr>
          </a:lstStyle>
          <a:p>
            <a:endParaRPr lang="de-AT" dirty="0"/>
          </a:p>
        </p:txBody>
      </p:sp>
      <p:sp>
        <p:nvSpPr>
          <p:cNvPr id="18" name="Foliennummernplatzhalter 5">
            <a:extLst>
              <a:ext uri="{FF2B5EF4-FFF2-40B4-BE49-F238E27FC236}">
                <a16:creationId xmlns:a16="http://schemas.microsoft.com/office/drawing/2014/main" id="{BEB90BDA-41C0-C44A-B34C-F10F5705510E}"/>
              </a:ext>
            </a:extLst>
          </p:cNvPr>
          <p:cNvSpPr>
            <a:spLocks noGrp="1"/>
          </p:cNvSpPr>
          <p:nvPr>
            <p:ph type="sldNum" sz="quarter" idx="12"/>
          </p:nvPr>
        </p:nvSpPr>
        <p:spPr>
          <a:xfrm>
            <a:off x="8753475" y="6381749"/>
            <a:ext cx="2743200" cy="401511"/>
          </a:xfrm>
        </p:spPr>
        <p:txBody>
          <a:bodyPr/>
          <a:lstStyle>
            <a:lvl1pPr>
              <a:defRPr baseline="0">
                <a:solidFill>
                  <a:srgbClr val="EBB000"/>
                </a:solidFill>
              </a:defRPr>
            </a:lvl1pPr>
          </a:lstStyle>
          <a:p>
            <a:fld id="{636D39F5-6BCB-497F-85A7-68B41C1BD237}" type="slidenum">
              <a:rPr lang="de-AT" smtClean="0"/>
              <a:pPr/>
              <a:t>‹Nr.›</a:t>
            </a:fld>
            <a:endParaRPr lang="de-AT" dirty="0"/>
          </a:p>
        </p:txBody>
      </p:sp>
    </p:spTree>
    <p:extLst>
      <p:ext uri="{BB962C8B-B14F-4D97-AF65-F5344CB8AC3E}">
        <p14:creationId xmlns:p14="http://schemas.microsoft.com/office/powerpoint/2010/main" val="33422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D60740-60CF-4D46-A8E9-3A9F5992BE1C}"/>
              </a:ext>
            </a:extLst>
          </p:cNvPr>
          <p:cNvSpPr>
            <a:spLocks noGrp="1"/>
          </p:cNvSpPr>
          <p:nvPr>
            <p:ph type="title"/>
          </p:nvPr>
        </p:nvSpPr>
        <p:spPr>
          <a:xfrm>
            <a:off x="695325" y="476250"/>
            <a:ext cx="10491038" cy="1214438"/>
          </a:xfrm>
        </p:spPr>
        <p:txBody>
          <a:bodyPr anchor="t" anchorCtr="0"/>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3043C45-1B67-44F4-AB01-9538AD686CD6}"/>
              </a:ext>
            </a:extLst>
          </p:cNvPr>
          <p:cNvSpPr>
            <a:spLocks noGrp="1"/>
          </p:cNvSpPr>
          <p:nvPr>
            <p:ph sz="half" idx="1"/>
          </p:nvPr>
        </p:nvSpPr>
        <p:spPr>
          <a:xfrm>
            <a:off x="695326" y="1825625"/>
            <a:ext cx="5221288" cy="4351338"/>
          </a:xfrm>
        </p:spPr>
        <p:txBody>
          <a:bodyPr/>
          <a:lstStyle>
            <a:lvl1pPr>
              <a:defRPr baseline="0">
                <a:latin typeface="+mj-lt"/>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a:extLst>
              <a:ext uri="{FF2B5EF4-FFF2-40B4-BE49-F238E27FC236}">
                <a16:creationId xmlns:a16="http://schemas.microsoft.com/office/drawing/2014/main" id="{6D91C8CD-38B4-4515-8510-3F1EF470F310}"/>
              </a:ext>
            </a:extLst>
          </p:cNvPr>
          <p:cNvSpPr>
            <a:spLocks noGrp="1"/>
          </p:cNvSpPr>
          <p:nvPr>
            <p:ph sz="half" idx="2"/>
          </p:nvPr>
        </p:nvSpPr>
        <p:spPr>
          <a:xfrm>
            <a:off x="6275388" y="1825625"/>
            <a:ext cx="5221286"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Datumsplatzhalter 4">
            <a:extLst>
              <a:ext uri="{FF2B5EF4-FFF2-40B4-BE49-F238E27FC236}">
                <a16:creationId xmlns:a16="http://schemas.microsoft.com/office/drawing/2014/main" id="{36BEF261-568A-4E78-B0D8-D9B36DD83406}"/>
              </a:ext>
            </a:extLst>
          </p:cNvPr>
          <p:cNvSpPr>
            <a:spLocks noGrp="1"/>
          </p:cNvSpPr>
          <p:nvPr>
            <p:ph type="dt" sz="half" idx="10"/>
          </p:nvPr>
        </p:nvSpPr>
        <p:spPr>
          <a:xfrm>
            <a:off x="695325" y="6381750"/>
            <a:ext cx="2886075" cy="403224"/>
          </a:xfrm>
        </p:spPr>
        <p:txBody>
          <a:bodyPr/>
          <a:lstStyle/>
          <a:p>
            <a:fld id="{DFF084E2-8576-45F1-A74E-A794C1E8ACD5}" type="datetime1">
              <a:rPr lang="de-AT" smtClean="0"/>
              <a:t>17.05.2026</a:t>
            </a:fld>
            <a:endParaRPr lang="de-AT" dirty="0"/>
          </a:p>
        </p:txBody>
      </p:sp>
      <p:sp>
        <p:nvSpPr>
          <p:cNvPr id="6" name="Fußzeilenplatzhalter 5">
            <a:extLst>
              <a:ext uri="{FF2B5EF4-FFF2-40B4-BE49-F238E27FC236}">
                <a16:creationId xmlns:a16="http://schemas.microsoft.com/office/drawing/2014/main" id="{489197BD-405B-4F1D-99C3-FDEBD901A08D}"/>
              </a:ext>
            </a:extLst>
          </p:cNvPr>
          <p:cNvSpPr>
            <a:spLocks noGrp="1"/>
          </p:cNvSpPr>
          <p:nvPr>
            <p:ph type="ftr" sz="quarter" idx="11"/>
          </p:nvPr>
        </p:nvSpPr>
        <p:spPr>
          <a:xfrm>
            <a:off x="4038600" y="6381750"/>
            <a:ext cx="4114800" cy="403224"/>
          </a:xfrm>
        </p:spPr>
        <p:txBody>
          <a:bodyPr/>
          <a:lstStyle/>
          <a:p>
            <a:endParaRPr lang="de-AT" dirty="0"/>
          </a:p>
        </p:txBody>
      </p:sp>
      <p:sp>
        <p:nvSpPr>
          <p:cNvPr id="7" name="Foliennummernplatzhalter 6">
            <a:extLst>
              <a:ext uri="{FF2B5EF4-FFF2-40B4-BE49-F238E27FC236}">
                <a16:creationId xmlns:a16="http://schemas.microsoft.com/office/drawing/2014/main" id="{D6FC4113-2B31-46E0-86D2-15FF27E9FEB0}"/>
              </a:ext>
            </a:extLst>
          </p:cNvPr>
          <p:cNvSpPr>
            <a:spLocks noGrp="1"/>
          </p:cNvSpPr>
          <p:nvPr>
            <p:ph type="sldNum" sz="quarter" idx="12"/>
          </p:nvPr>
        </p:nvSpPr>
        <p:spPr>
          <a:xfrm>
            <a:off x="8610600" y="6381749"/>
            <a:ext cx="2886074" cy="403224"/>
          </a:xfrm>
        </p:spPr>
        <p:txBody>
          <a:bodyPr/>
          <a:lstStyle/>
          <a:p>
            <a:fld id="{636D39F5-6BCB-497F-85A7-68B41C1BD237}" type="slidenum">
              <a:rPr lang="de-AT" smtClean="0"/>
              <a:t>‹Nr.›</a:t>
            </a:fld>
            <a:endParaRPr lang="de-AT" dirty="0"/>
          </a:p>
        </p:txBody>
      </p:sp>
      <p:sp>
        <p:nvSpPr>
          <p:cNvPr id="10" name="Rechteck 9">
            <a:extLst>
              <a:ext uri="{FF2B5EF4-FFF2-40B4-BE49-F238E27FC236}">
                <a16:creationId xmlns:a16="http://schemas.microsoft.com/office/drawing/2014/main" id="{F03F98BB-FD58-DA4B-A03A-03B27C34766C}"/>
              </a:ext>
            </a:extLst>
          </p:cNvPr>
          <p:cNvSpPr>
            <a:spLocks/>
          </p:cNvSpPr>
          <p:nvPr userDrawn="1"/>
        </p:nvSpPr>
        <p:spPr>
          <a:xfrm>
            <a:off x="0" y="6784974"/>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2684455F-AAD7-A947-8101-97EEB8079885}"/>
              </a:ext>
            </a:extLst>
          </p:cNvPr>
          <p:cNvSpPr>
            <a:spLocks/>
          </p:cNvSpPr>
          <p:nvPr userDrawn="1"/>
        </p:nvSpPr>
        <p:spPr>
          <a:xfrm>
            <a:off x="0" y="1715"/>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21CA2251-B60C-524D-B21F-3D50DC0CD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6363" y="386881"/>
            <a:ext cx="640080" cy="557784"/>
          </a:xfrm>
          <a:prstGeom prst="rect">
            <a:avLst/>
          </a:prstGeom>
        </p:spPr>
      </p:pic>
    </p:spTree>
    <p:extLst>
      <p:ext uri="{BB962C8B-B14F-4D97-AF65-F5344CB8AC3E}">
        <p14:creationId xmlns:p14="http://schemas.microsoft.com/office/powerpoint/2010/main" val="40233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71FE8439-0481-0944-AC78-0AF3B470D201}"/>
              </a:ext>
            </a:extLst>
          </p:cNvPr>
          <p:cNvSpPr/>
          <p:nvPr userDrawn="1"/>
        </p:nvSpPr>
        <p:spPr>
          <a:xfrm>
            <a:off x="1" y="0"/>
            <a:ext cx="12193200" cy="6858000"/>
          </a:xfrm>
          <a:prstGeom prst="rect">
            <a:avLst/>
          </a:prstGeom>
          <a:solidFill>
            <a:srgbClr val="36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2EF466EE-7823-0140-B2F4-7FB4125221E6}"/>
              </a:ext>
            </a:extLst>
          </p:cNvPr>
          <p:cNvSpPr>
            <a:spLocks/>
          </p:cNvSpPr>
          <p:nvPr userDrawn="1"/>
        </p:nvSpPr>
        <p:spPr>
          <a:xfrm>
            <a:off x="0" y="6784974"/>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90A612BB-4F13-D34C-9FE8-CCB62BBEE26B}"/>
              </a:ext>
            </a:extLst>
          </p:cNvPr>
          <p:cNvSpPr>
            <a:spLocks/>
          </p:cNvSpPr>
          <p:nvPr userDrawn="1"/>
        </p:nvSpPr>
        <p:spPr>
          <a:xfrm>
            <a:off x="0" y="1715"/>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65D60740-60CF-4D46-A8E9-3A9F5992BE1C}"/>
              </a:ext>
            </a:extLst>
          </p:cNvPr>
          <p:cNvSpPr>
            <a:spLocks noGrp="1"/>
          </p:cNvSpPr>
          <p:nvPr>
            <p:ph type="title"/>
          </p:nvPr>
        </p:nvSpPr>
        <p:spPr>
          <a:xfrm>
            <a:off x="695325" y="476250"/>
            <a:ext cx="10491038" cy="1214438"/>
          </a:xfrm>
        </p:spPr>
        <p:txBody>
          <a:bodyPr anchor="t" anchorCtr="0"/>
          <a:lstStyle>
            <a:lvl1pPr>
              <a:defRPr baseline="0">
                <a:solidFill>
                  <a:schemeClr val="bg1"/>
                </a:solidFill>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43043C45-1B67-44F4-AB01-9538AD686CD6}"/>
              </a:ext>
            </a:extLst>
          </p:cNvPr>
          <p:cNvSpPr>
            <a:spLocks noGrp="1"/>
          </p:cNvSpPr>
          <p:nvPr>
            <p:ph sz="half" idx="1"/>
          </p:nvPr>
        </p:nvSpPr>
        <p:spPr>
          <a:xfrm>
            <a:off x="695326" y="1825625"/>
            <a:ext cx="5221288" cy="4351338"/>
          </a:xfrm>
        </p:spPr>
        <p:txBody>
          <a:bodyPr/>
          <a:lstStyle>
            <a:lvl1pPr>
              <a:defRPr baseline="0">
                <a:solidFill>
                  <a:schemeClr val="bg1"/>
                </a:solidFill>
                <a:latin typeface="+mj-lt"/>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Inhaltsplatzhalter 3">
            <a:extLst>
              <a:ext uri="{FF2B5EF4-FFF2-40B4-BE49-F238E27FC236}">
                <a16:creationId xmlns:a16="http://schemas.microsoft.com/office/drawing/2014/main" id="{6D91C8CD-38B4-4515-8510-3F1EF470F310}"/>
              </a:ext>
            </a:extLst>
          </p:cNvPr>
          <p:cNvSpPr>
            <a:spLocks noGrp="1"/>
          </p:cNvSpPr>
          <p:nvPr>
            <p:ph sz="half" idx="2"/>
          </p:nvPr>
        </p:nvSpPr>
        <p:spPr>
          <a:xfrm>
            <a:off x="6275388" y="1825625"/>
            <a:ext cx="5221286" cy="4351338"/>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4" name="Grafik 13">
            <a:extLst>
              <a:ext uri="{FF2B5EF4-FFF2-40B4-BE49-F238E27FC236}">
                <a16:creationId xmlns:a16="http://schemas.microsoft.com/office/drawing/2014/main" id="{84B072F8-910C-8E49-AE7C-EA9D9D9B5E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86363" y="386881"/>
            <a:ext cx="640080" cy="557784"/>
          </a:xfrm>
          <a:prstGeom prst="rect">
            <a:avLst/>
          </a:prstGeom>
        </p:spPr>
      </p:pic>
      <p:sp>
        <p:nvSpPr>
          <p:cNvPr id="15" name="Datumsplatzhalter 3">
            <a:extLst>
              <a:ext uri="{FF2B5EF4-FFF2-40B4-BE49-F238E27FC236}">
                <a16:creationId xmlns:a16="http://schemas.microsoft.com/office/drawing/2014/main" id="{3F8B4ACB-639A-B94C-9808-EA4E8C6EF074}"/>
              </a:ext>
            </a:extLst>
          </p:cNvPr>
          <p:cNvSpPr>
            <a:spLocks noGrp="1"/>
          </p:cNvSpPr>
          <p:nvPr>
            <p:ph type="dt" sz="half" idx="10"/>
          </p:nvPr>
        </p:nvSpPr>
        <p:spPr>
          <a:xfrm>
            <a:off x="695325" y="6381750"/>
            <a:ext cx="2743200" cy="401510"/>
          </a:xfrm>
        </p:spPr>
        <p:txBody>
          <a:bodyPr/>
          <a:lstStyle>
            <a:lvl1pPr>
              <a:defRPr baseline="0">
                <a:solidFill>
                  <a:srgbClr val="EBB000"/>
                </a:solidFill>
              </a:defRPr>
            </a:lvl1pPr>
          </a:lstStyle>
          <a:p>
            <a:fld id="{27D60919-B36C-4722-BFC1-A4B362EE56D9}" type="datetime1">
              <a:rPr lang="de-AT" smtClean="0"/>
              <a:pPr/>
              <a:t>17.05.2026</a:t>
            </a:fld>
            <a:endParaRPr lang="de-AT" dirty="0"/>
          </a:p>
        </p:txBody>
      </p:sp>
      <p:sp>
        <p:nvSpPr>
          <p:cNvPr id="16" name="Fußzeilenplatzhalter 4">
            <a:extLst>
              <a:ext uri="{FF2B5EF4-FFF2-40B4-BE49-F238E27FC236}">
                <a16:creationId xmlns:a16="http://schemas.microsoft.com/office/drawing/2014/main" id="{B163342D-0603-0447-A82D-28F2B0D8DFF8}"/>
              </a:ext>
            </a:extLst>
          </p:cNvPr>
          <p:cNvSpPr>
            <a:spLocks noGrp="1"/>
          </p:cNvSpPr>
          <p:nvPr>
            <p:ph type="ftr" sz="quarter" idx="11"/>
          </p:nvPr>
        </p:nvSpPr>
        <p:spPr>
          <a:xfrm>
            <a:off x="4038600" y="6381749"/>
            <a:ext cx="4114800" cy="401511"/>
          </a:xfrm>
        </p:spPr>
        <p:txBody>
          <a:bodyPr/>
          <a:lstStyle>
            <a:lvl1pPr>
              <a:defRPr baseline="0">
                <a:solidFill>
                  <a:srgbClr val="EBB000"/>
                </a:solidFill>
              </a:defRPr>
            </a:lvl1pPr>
          </a:lstStyle>
          <a:p>
            <a:endParaRPr lang="de-AT" dirty="0"/>
          </a:p>
        </p:txBody>
      </p:sp>
      <p:sp>
        <p:nvSpPr>
          <p:cNvPr id="17" name="Foliennummernplatzhalter 5">
            <a:extLst>
              <a:ext uri="{FF2B5EF4-FFF2-40B4-BE49-F238E27FC236}">
                <a16:creationId xmlns:a16="http://schemas.microsoft.com/office/drawing/2014/main" id="{7DE09E4D-B284-9544-88B4-3182753FB24D}"/>
              </a:ext>
            </a:extLst>
          </p:cNvPr>
          <p:cNvSpPr>
            <a:spLocks noGrp="1"/>
          </p:cNvSpPr>
          <p:nvPr>
            <p:ph type="sldNum" sz="quarter" idx="12"/>
          </p:nvPr>
        </p:nvSpPr>
        <p:spPr>
          <a:xfrm>
            <a:off x="8753475" y="6381749"/>
            <a:ext cx="2743200" cy="401511"/>
          </a:xfrm>
        </p:spPr>
        <p:txBody>
          <a:bodyPr/>
          <a:lstStyle>
            <a:lvl1pPr>
              <a:defRPr baseline="0">
                <a:solidFill>
                  <a:srgbClr val="EBB000"/>
                </a:solidFill>
              </a:defRPr>
            </a:lvl1pPr>
          </a:lstStyle>
          <a:p>
            <a:fld id="{636D39F5-6BCB-497F-85A7-68B41C1BD237}" type="slidenum">
              <a:rPr lang="de-AT" smtClean="0"/>
              <a:pPr/>
              <a:t>‹Nr.›</a:t>
            </a:fld>
            <a:endParaRPr lang="de-AT" dirty="0"/>
          </a:p>
        </p:txBody>
      </p:sp>
    </p:spTree>
    <p:extLst>
      <p:ext uri="{BB962C8B-B14F-4D97-AF65-F5344CB8AC3E}">
        <p14:creationId xmlns:p14="http://schemas.microsoft.com/office/powerpoint/2010/main" val="357413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279B9-A551-40AB-8510-2B562BC17A3E}"/>
              </a:ext>
            </a:extLst>
          </p:cNvPr>
          <p:cNvSpPr>
            <a:spLocks noGrp="1"/>
          </p:cNvSpPr>
          <p:nvPr>
            <p:ph type="title"/>
          </p:nvPr>
        </p:nvSpPr>
        <p:spPr>
          <a:xfrm>
            <a:off x="695326" y="476250"/>
            <a:ext cx="10491038" cy="1214438"/>
          </a:xfrm>
        </p:spPr>
        <p:txBody>
          <a:bodyPr anchor="t" anchorCtr="0"/>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9A6B5915-5BF9-4B86-AF12-40E83CC354C7}"/>
              </a:ext>
            </a:extLst>
          </p:cNvPr>
          <p:cNvSpPr>
            <a:spLocks noGrp="1"/>
          </p:cNvSpPr>
          <p:nvPr>
            <p:ph type="body" idx="1"/>
          </p:nvPr>
        </p:nvSpPr>
        <p:spPr>
          <a:xfrm>
            <a:off x="695326" y="1690687"/>
            <a:ext cx="5221287" cy="814387"/>
          </a:xfrm>
        </p:spPr>
        <p:txBody>
          <a:bodyPr anchor="b"/>
          <a:lstStyle>
            <a:lvl1pPr marL="0" indent="0">
              <a:buNone/>
              <a:defRPr sz="3200" b="1" baseline="0">
                <a:solidFill>
                  <a:srgbClr val="3F40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8039CE3-EDC8-49AC-8D66-D2D0ED6D0827}"/>
              </a:ext>
            </a:extLst>
          </p:cNvPr>
          <p:cNvSpPr>
            <a:spLocks noGrp="1"/>
          </p:cNvSpPr>
          <p:nvPr>
            <p:ph sz="half" idx="2"/>
          </p:nvPr>
        </p:nvSpPr>
        <p:spPr>
          <a:xfrm>
            <a:off x="695326" y="2505075"/>
            <a:ext cx="52212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E15104F8-5826-4840-83EA-82BC02A39285}"/>
              </a:ext>
            </a:extLst>
          </p:cNvPr>
          <p:cNvSpPr>
            <a:spLocks noGrp="1"/>
          </p:cNvSpPr>
          <p:nvPr>
            <p:ph type="body" sz="quarter" idx="3"/>
          </p:nvPr>
        </p:nvSpPr>
        <p:spPr>
          <a:xfrm>
            <a:off x="6275387" y="1690687"/>
            <a:ext cx="5221287" cy="814388"/>
          </a:xfrm>
        </p:spPr>
        <p:txBody>
          <a:bodyPr anchor="b"/>
          <a:lstStyle>
            <a:lvl1pPr marL="0" indent="0">
              <a:buNone/>
              <a:defRPr sz="3200" b="1" baseline="0">
                <a:solidFill>
                  <a:srgbClr val="3F405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8C3A139B-C08B-4442-A94B-F4D809003343}"/>
              </a:ext>
            </a:extLst>
          </p:cNvPr>
          <p:cNvSpPr>
            <a:spLocks noGrp="1"/>
          </p:cNvSpPr>
          <p:nvPr>
            <p:ph sz="quarter" idx="4"/>
          </p:nvPr>
        </p:nvSpPr>
        <p:spPr>
          <a:xfrm>
            <a:off x="6275386" y="2505075"/>
            <a:ext cx="52212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7" name="Datumsplatzhalter 6">
            <a:extLst>
              <a:ext uri="{FF2B5EF4-FFF2-40B4-BE49-F238E27FC236}">
                <a16:creationId xmlns:a16="http://schemas.microsoft.com/office/drawing/2014/main" id="{F3752D5E-0DE5-4313-A25A-BC1DF4818087}"/>
              </a:ext>
            </a:extLst>
          </p:cNvPr>
          <p:cNvSpPr>
            <a:spLocks noGrp="1"/>
          </p:cNvSpPr>
          <p:nvPr>
            <p:ph type="dt" sz="half" idx="10"/>
          </p:nvPr>
        </p:nvSpPr>
        <p:spPr>
          <a:xfrm>
            <a:off x="695325" y="6381750"/>
            <a:ext cx="2886075" cy="403223"/>
          </a:xfrm>
        </p:spPr>
        <p:txBody>
          <a:bodyPr/>
          <a:lstStyle/>
          <a:p>
            <a:fld id="{4656B498-463C-43FD-BD04-3F6B30CF02AB}" type="datetime1">
              <a:rPr lang="de-AT" smtClean="0"/>
              <a:t>17.05.2026</a:t>
            </a:fld>
            <a:endParaRPr lang="de-AT" dirty="0"/>
          </a:p>
        </p:txBody>
      </p:sp>
      <p:sp>
        <p:nvSpPr>
          <p:cNvPr id="8" name="Fußzeilenplatzhalter 7">
            <a:extLst>
              <a:ext uri="{FF2B5EF4-FFF2-40B4-BE49-F238E27FC236}">
                <a16:creationId xmlns:a16="http://schemas.microsoft.com/office/drawing/2014/main" id="{23080276-9416-4429-B264-5B1D42156C21}"/>
              </a:ext>
            </a:extLst>
          </p:cNvPr>
          <p:cNvSpPr>
            <a:spLocks noGrp="1"/>
          </p:cNvSpPr>
          <p:nvPr>
            <p:ph type="ftr" sz="quarter" idx="11"/>
          </p:nvPr>
        </p:nvSpPr>
        <p:spPr>
          <a:xfrm>
            <a:off x="4038600" y="6381750"/>
            <a:ext cx="4114800" cy="403223"/>
          </a:xfrm>
        </p:spPr>
        <p:txBody>
          <a:bodyPr/>
          <a:lstStyle/>
          <a:p>
            <a:endParaRPr lang="de-AT" dirty="0"/>
          </a:p>
        </p:txBody>
      </p:sp>
      <p:sp>
        <p:nvSpPr>
          <p:cNvPr id="9" name="Foliennummernplatzhalter 8">
            <a:extLst>
              <a:ext uri="{FF2B5EF4-FFF2-40B4-BE49-F238E27FC236}">
                <a16:creationId xmlns:a16="http://schemas.microsoft.com/office/drawing/2014/main" id="{1C18A049-41E8-43B3-8EAB-4FE13589AAF7}"/>
              </a:ext>
            </a:extLst>
          </p:cNvPr>
          <p:cNvSpPr>
            <a:spLocks noGrp="1"/>
          </p:cNvSpPr>
          <p:nvPr>
            <p:ph type="sldNum" sz="quarter" idx="12"/>
          </p:nvPr>
        </p:nvSpPr>
        <p:spPr>
          <a:xfrm>
            <a:off x="8610600" y="6381749"/>
            <a:ext cx="2886074" cy="403222"/>
          </a:xfrm>
        </p:spPr>
        <p:txBody>
          <a:bodyPr/>
          <a:lstStyle/>
          <a:p>
            <a:fld id="{636D39F5-6BCB-497F-85A7-68B41C1BD237}" type="slidenum">
              <a:rPr lang="de-AT" smtClean="0"/>
              <a:t>‹Nr.›</a:t>
            </a:fld>
            <a:endParaRPr lang="de-AT" dirty="0"/>
          </a:p>
        </p:txBody>
      </p:sp>
      <p:sp>
        <p:nvSpPr>
          <p:cNvPr id="12" name="Rechteck 11">
            <a:extLst>
              <a:ext uri="{FF2B5EF4-FFF2-40B4-BE49-F238E27FC236}">
                <a16:creationId xmlns:a16="http://schemas.microsoft.com/office/drawing/2014/main" id="{223E81D0-AC28-D94A-A528-01A3DAC90328}"/>
              </a:ext>
            </a:extLst>
          </p:cNvPr>
          <p:cNvSpPr>
            <a:spLocks/>
          </p:cNvSpPr>
          <p:nvPr userDrawn="1"/>
        </p:nvSpPr>
        <p:spPr>
          <a:xfrm>
            <a:off x="0" y="6784974"/>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12">
            <a:extLst>
              <a:ext uri="{FF2B5EF4-FFF2-40B4-BE49-F238E27FC236}">
                <a16:creationId xmlns:a16="http://schemas.microsoft.com/office/drawing/2014/main" id="{07C78578-2E22-324C-9A9D-F610EA430D8A}"/>
              </a:ext>
            </a:extLst>
          </p:cNvPr>
          <p:cNvSpPr>
            <a:spLocks/>
          </p:cNvSpPr>
          <p:nvPr userDrawn="1"/>
        </p:nvSpPr>
        <p:spPr>
          <a:xfrm>
            <a:off x="0" y="1715"/>
            <a:ext cx="12192000" cy="73025"/>
          </a:xfrm>
          <a:prstGeom prst="rect">
            <a:avLst/>
          </a:prstGeom>
          <a:solidFill>
            <a:srgbClr val="06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16119821-EB9C-3446-989A-CA7C569B5C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6363" y="386881"/>
            <a:ext cx="640080" cy="557784"/>
          </a:xfrm>
          <a:prstGeom prst="rect">
            <a:avLst/>
          </a:prstGeom>
        </p:spPr>
      </p:pic>
    </p:spTree>
    <p:extLst>
      <p:ext uri="{BB962C8B-B14F-4D97-AF65-F5344CB8AC3E}">
        <p14:creationId xmlns:p14="http://schemas.microsoft.com/office/powerpoint/2010/main" val="38162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8D12F07-B93D-D84D-A250-458CCB97DCF1}"/>
              </a:ext>
            </a:extLst>
          </p:cNvPr>
          <p:cNvSpPr/>
          <p:nvPr userDrawn="1"/>
        </p:nvSpPr>
        <p:spPr>
          <a:xfrm>
            <a:off x="1" y="0"/>
            <a:ext cx="12193200" cy="6858000"/>
          </a:xfrm>
          <a:prstGeom prst="rect">
            <a:avLst/>
          </a:prstGeom>
          <a:solidFill>
            <a:srgbClr val="363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0940ED1E-5851-7E44-B0FB-255A1111883F}"/>
              </a:ext>
            </a:extLst>
          </p:cNvPr>
          <p:cNvSpPr>
            <a:spLocks/>
          </p:cNvSpPr>
          <p:nvPr userDrawn="1"/>
        </p:nvSpPr>
        <p:spPr>
          <a:xfrm>
            <a:off x="0" y="6784974"/>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01F4B04E-37CF-1C4A-8EB8-27DFC947E590}"/>
              </a:ext>
            </a:extLst>
          </p:cNvPr>
          <p:cNvSpPr>
            <a:spLocks/>
          </p:cNvSpPr>
          <p:nvPr userDrawn="1"/>
        </p:nvSpPr>
        <p:spPr>
          <a:xfrm>
            <a:off x="0" y="1715"/>
            <a:ext cx="12192000" cy="73025"/>
          </a:xfrm>
          <a:prstGeom prst="rect">
            <a:avLst/>
          </a:prstGeom>
          <a:solidFill>
            <a:srgbClr val="EB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5E2279B9-A551-40AB-8510-2B562BC17A3E}"/>
              </a:ext>
            </a:extLst>
          </p:cNvPr>
          <p:cNvSpPr>
            <a:spLocks noGrp="1"/>
          </p:cNvSpPr>
          <p:nvPr>
            <p:ph type="title"/>
          </p:nvPr>
        </p:nvSpPr>
        <p:spPr>
          <a:xfrm>
            <a:off x="695326" y="476250"/>
            <a:ext cx="10491038" cy="1214438"/>
          </a:xfrm>
        </p:spPr>
        <p:txBody>
          <a:bodyPr anchor="t" anchorCtr="0"/>
          <a:lstStyle>
            <a:lvl1pPr>
              <a:defRPr baseline="0">
                <a:solidFill>
                  <a:schemeClr val="bg1"/>
                </a:solidFill>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9A6B5915-5BF9-4B86-AF12-40E83CC354C7}"/>
              </a:ext>
            </a:extLst>
          </p:cNvPr>
          <p:cNvSpPr>
            <a:spLocks noGrp="1"/>
          </p:cNvSpPr>
          <p:nvPr>
            <p:ph type="body" idx="1"/>
          </p:nvPr>
        </p:nvSpPr>
        <p:spPr>
          <a:xfrm>
            <a:off x="695326" y="1690687"/>
            <a:ext cx="5221287" cy="814387"/>
          </a:xfrm>
        </p:spPr>
        <p:txBody>
          <a:bodyPr anchor="b"/>
          <a:lstStyle>
            <a:lvl1pPr marL="0" indent="0">
              <a:buNone/>
              <a:defRPr sz="32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68039CE3-EDC8-49AC-8D66-D2D0ED6D0827}"/>
              </a:ext>
            </a:extLst>
          </p:cNvPr>
          <p:cNvSpPr>
            <a:spLocks noGrp="1"/>
          </p:cNvSpPr>
          <p:nvPr>
            <p:ph sz="half" idx="2"/>
          </p:nvPr>
        </p:nvSpPr>
        <p:spPr>
          <a:xfrm>
            <a:off x="695326" y="2505075"/>
            <a:ext cx="5221287" cy="3684588"/>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5" name="Textplatzhalter 4">
            <a:extLst>
              <a:ext uri="{FF2B5EF4-FFF2-40B4-BE49-F238E27FC236}">
                <a16:creationId xmlns:a16="http://schemas.microsoft.com/office/drawing/2014/main" id="{E15104F8-5826-4840-83EA-82BC02A39285}"/>
              </a:ext>
            </a:extLst>
          </p:cNvPr>
          <p:cNvSpPr>
            <a:spLocks noGrp="1"/>
          </p:cNvSpPr>
          <p:nvPr>
            <p:ph type="body" sz="quarter" idx="3"/>
          </p:nvPr>
        </p:nvSpPr>
        <p:spPr>
          <a:xfrm>
            <a:off x="6275387" y="1690687"/>
            <a:ext cx="5221287" cy="814388"/>
          </a:xfrm>
        </p:spPr>
        <p:txBody>
          <a:bodyPr anchor="b"/>
          <a:lstStyle>
            <a:lvl1pPr marL="0" indent="0">
              <a:buNone/>
              <a:defRPr sz="32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8C3A139B-C08B-4442-A94B-F4D809003343}"/>
              </a:ext>
            </a:extLst>
          </p:cNvPr>
          <p:cNvSpPr>
            <a:spLocks noGrp="1"/>
          </p:cNvSpPr>
          <p:nvPr>
            <p:ph sz="quarter" idx="4"/>
          </p:nvPr>
        </p:nvSpPr>
        <p:spPr>
          <a:xfrm>
            <a:off x="6275386" y="2505075"/>
            <a:ext cx="5221287" cy="3684588"/>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6" name="Grafik 15">
            <a:extLst>
              <a:ext uri="{FF2B5EF4-FFF2-40B4-BE49-F238E27FC236}">
                <a16:creationId xmlns:a16="http://schemas.microsoft.com/office/drawing/2014/main" id="{00113397-9FFD-A948-91EB-A41AD9B64B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86363" y="386881"/>
            <a:ext cx="640080" cy="557784"/>
          </a:xfrm>
          <a:prstGeom prst="rect">
            <a:avLst/>
          </a:prstGeom>
        </p:spPr>
      </p:pic>
      <p:sp>
        <p:nvSpPr>
          <p:cNvPr id="17" name="Datumsplatzhalter 3">
            <a:extLst>
              <a:ext uri="{FF2B5EF4-FFF2-40B4-BE49-F238E27FC236}">
                <a16:creationId xmlns:a16="http://schemas.microsoft.com/office/drawing/2014/main" id="{9ADF32AD-26AD-F640-9F32-8BC511B146C4}"/>
              </a:ext>
            </a:extLst>
          </p:cNvPr>
          <p:cNvSpPr>
            <a:spLocks noGrp="1"/>
          </p:cNvSpPr>
          <p:nvPr>
            <p:ph type="dt" sz="half" idx="10"/>
          </p:nvPr>
        </p:nvSpPr>
        <p:spPr>
          <a:xfrm>
            <a:off x="695325" y="6381750"/>
            <a:ext cx="2743200" cy="401510"/>
          </a:xfrm>
        </p:spPr>
        <p:txBody>
          <a:bodyPr/>
          <a:lstStyle>
            <a:lvl1pPr>
              <a:defRPr baseline="0">
                <a:solidFill>
                  <a:srgbClr val="EBB000"/>
                </a:solidFill>
              </a:defRPr>
            </a:lvl1pPr>
          </a:lstStyle>
          <a:p>
            <a:fld id="{27D60919-B36C-4722-BFC1-A4B362EE56D9}" type="datetime1">
              <a:rPr lang="de-AT" smtClean="0"/>
              <a:pPr/>
              <a:t>17.05.2026</a:t>
            </a:fld>
            <a:endParaRPr lang="de-AT" dirty="0"/>
          </a:p>
        </p:txBody>
      </p:sp>
      <p:sp>
        <p:nvSpPr>
          <p:cNvPr id="18" name="Fußzeilenplatzhalter 4">
            <a:extLst>
              <a:ext uri="{FF2B5EF4-FFF2-40B4-BE49-F238E27FC236}">
                <a16:creationId xmlns:a16="http://schemas.microsoft.com/office/drawing/2014/main" id="{6C0CA7FB-0FAE-1949-BDBC-3A303F5243D6}"/>
              </a:ext>
            </a:extLst>
          </p:cNvPr>
          <p:cNvSpPr>
            <a:spLocks noGrp="1"/>
          </p:cNvSpPr>
          <p:nvPr>
            <p:ph type="ftr" sz="quarter" idx="11"/>
          </p:nvPr>
        </p:nvSpPr>
        <p:spPr>
          <a:xfrm>
            <a:off x="4038600" y="6381749"/>
            <a:ext cx="4114800" cy="401511"/>
          </a:xfrm>
        </p:spPr>
        <p:txBody>
          <a:bodyPr/>
          <a:lstStyle>
            <a:lvl1pPr>
              <a:defRPr baseline="0">
                <a:solidFill>
                  <a:srgbClr val="EBB000"/>
                </a:solidFill>
              </a:defRPr>
            </a:lvl1pPr>
          </a:lstStyle>
          <a:p>
            <a:endParaRPr lang="de-AT" dirty="0"/>
          </a:p>
        </p:txBody>
      </p:sp>
      <p:sp>
        <p:nvSpPr>
          <p:cNvPr id="19" name="Foliennummernplatzhalter 5">
            <a:extLst>
              <a:ext uri="{FF2B5EF4-FFF2-40B4-BE49-F238E27FC236}">
                <a16:creationId xmlns:a16="http://schemas.microsoft.com/office/drawing/2014/main" id="{79586D55-7420-D84D-B5AF-E5B0D8028D9D}"/>
              </a:ext>
            </a:extLst>
          </p:cNvPr>
          <p:cNvSpPr>
            <a:spLocks noGrp="1"/>
          </p:cNvSpPr>
          <p:nvPr>
            <p:ph type="sldNum" sz="quarter" idx="12"/>
          </p:nvPr>
        </p:nvSpPr>
        <p:spPr>
          <a:xfrm>
            <a:off x="8753475" y="6381749"/>
            <a:ext cx="2743200" cy="401511"/>
          </a:xfrm>
        </p:spPr>
        <p:txBody>
          <a:bodyPr/>
          <a:lstStyle>
            <a:lvl1pPr>
              <a:defRPr baseline="0">
                <a:solidFill>
                  <a:srgbClr val="EBB000"/>
                </a:solidFill>
              </a:defRPr>
            </a:lvl1pPr>
          </a:lstStyle>
          <a:p>
            <a:fld id="{636D39F5-6BCB-497F-85A7-68B41C1BD237}" type="slidenum">
              <a:rPr lang="de-AT" smtClean="0"/>
              <a:pPr/>
              <a:t>‹Nr.›</a:t>
            </a:fld>
            <a:endParaRPr lang="de-AT" dirty="0"/>
          </a:p>
        </p:txBody>
      </p:sp>
    </p:spTree>
    <p:extLst>
      <p:ext uri="{BB962C8B-B14F-4D97-AF65-F5344CB8AC3E}">
        <p14:creationId xmlns:p14="http://schemas.microsoft.com/office/powerpoint/2010/main" val="132647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3C886FC-D5FB-427B-9FA4-871C19F6F08B}"/>
              </a:ext>
            </a:extLst>
          </p:cNvPr>
          <p:cNvSpPr>
            <a:spLocks noGrp="1"/>
          </p:cNvSpPr>
          <p:nvPr>
            <p:ph type="title"/>
          </p:nvPr>
        </p:nvSpPr>
        <p:spPr>
          <a:xfrm>
            <a:off x="695325" y="476250"/>
            <a:ext cx="10801350" cy="1214438"/>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6A0C5179-7D09-4EF0-B370-F6813000AF60}"/>
              </a:ext>
            </a:extLst>
          </p:cNvPr>
          <p:cNvSpPr>
            <a:spLocks noGrp="1"/>
          </p:cNvSpPr>
          <p:nvPr>
            <p:ph type="body" idx="1"/>
          </p:nvPr>
        </p:nvSpPr>
        <p:spPr>
          <a:xfrm>
            <a:off x="695325" y="1825624"/>
            <a:ext cx="10801349" cy="455612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FEBFC87B-5E50-4C8A-B333-1D9CE037C65C}"/>
              </a:ext>
            </a:extLst>
          </p:cNvPr>
          <p:cNvSpPr>
            <a:spLocks noGrp="1"/>
          </p:cNvSpPr>
          <p:nvPr>
            <p:ph type="dt" sz="half" idx="2"/>
          </p:nvPr>
        </p:nvSpPr>
        <p:spPr>
          <a:xfrm>
            <a:off x="695325" y="6381750"/>
            <a:ext cx="2886075" cy="339725"/>
          </a:xfrm>
          <a:prstGeom prst="rect">
            <a:avLst/>
          </a:prstGeom>
        </p:spPr>
        <p:txBody>
          <a:bodyPr vert="horz" lIns="91440" tIns="45720" rIns="91440" bIns="45720" rtlCol="0" anchor="ctr"/>
          <a:lstStyle>
            <a:lvl1pPr algn="l">
              <a:defRPr sz="1200" baseline="0">
                <a:solidFill>
                  <a:srgbClr val="064380"/>
                </a:solidFill>
              </a:defRPr>
            </a:lvl1pPr>
          </a:lstStyle>
          <a:p>
            <a:fld id="{173098A7-2A54-4E95-946B-AF52CF953C46}" type="datetime1">
              <a:rPr lang="de-AT" smtClean="0"/>
              <a:pPr/>
              <a:t>17.05.2026</a:t>
            </a:fld>
            <a:endParaRPr lang="de-AT" dirty="0"/>
          </a:p>
        </p:txBody>
      </p:sp>
      <p:sp>
        <p:nvSpPr>
          <p:cNvPr id="5" name="Fußzeilenplatzhalter 4">
            <a:extLst>
              <a:ext uri="{FF2B5EF4-FFF2-40B4-BE49-F238E27FC236}">
                <a16:creationId xmlns:a16="http://schemas.microsoft.com/office/drawing/2014/main" id="{4D940784-EB9E-4DF2-96D3-D9BE701619AF}"/>
              </a:ext>
            </a:extLst>
          </p:cNvPr>
          <p:cNvSpPr>
            <a:spLocks noGrp="1"/>
          </p:cNvSpPr>
          <p:nvPr>
            <p:ph type="ftr" sz="quarter" idx="3"/>
          </p:nvPr>
        </p:nvSpPr>
        <p:spPr>
          <a:xfrm>
            <a:off x="4038600" y="6381750"/>
            <a:ext cx="4114800" cy="339725"/>
          </a:xfrm>
          <a:prstGeom prst="rect">
            <a:avLst/>
          </a:prstGeom>
        </p:spPr>
        <p:txBody>
          <a:bodyPr vert="horz" lIns="91440" tIns="45720" rIns="91440" bIns="45720" rtlCol="0" anchor="ctr"/>
          <a:lstStyle>
            <a:lvl1pPr algn="ctr">
              <a:defRPr sz="1200" baseline="0">
                <a:solidFill>
                  <a:srgbClr val="064380"/>
                </a:solidFill>
              </a:defRPr>
            </a:lvl1pPr>
          </a:lstStyle>
          <a:p>
            <a:endParaRPr lang="de-AT" dirty="0"/>
          </a:p>
        </p:txBody>
      </p:sp>
      <p:sp>
        <p:nvSpPr>
          <p:cNvPr id="6" name="Foliennummernplatzhalter 5">
            <a:extLst>
              <a:ext uri="{FF2B5EF4-FFF2-40B4-BE49-F238E27FC236}">
                <a16:creationId xmlns:a16="http://schemas.microsoft.com/office/drawing/2014/main" id="{8D069ACE-C1FE-462B-AD22-60ABDB0A7D33}"/>
              </a:ext>
            </a:extLst>
          </p:cNvPr>
          <p:cNvSpPr>
            <a:spLocks noGrp="1"/>
          </p:cNvSpPr>
          <p:nvPr>
            <p:ph type="sldNum" sz="quarter" idx="4"/>
          </p:nvPr>
        </p:nvSpPr>
        <p:spPr>
          <a:xfrm>
            <a:off x="8610600" y="6381749"/>
            <a:ext cx="2886074" cy="339726"/>
          </a:xfrm>
          <a:prstGeom prst="rect">
            <a:avLst/>
          </a:prstGeom>
        </p:spPr>
        <p:txBody>
          <a:bodyPr vert="horz" lIns="91440" tIns="45720" rIns="91440" bIns="45720" rtlCol="0" anchor="ctr"/>
          <a:lstStyle>
            <a:lvl1pPr algn="r">
              <a:defRPr sz="1200" baseline="0">
                <a:solidFill>
                  <a:srgbClr val="064380"/>
                </a:solidFill>
                <a:latin typeface="Barlow" pitchFamily="2" charset="77"/>
              </a:defRPr>
            </a:lvl1pPr>
          </a:lstStyle>
          <a:p>
            <a:fld id="{636D39F5-6BCB-497F-85A7-68B41C1BD237}" type="slidenum">
              <a:rPr lang="de-AT" smtClean="0"/>
              <a:pPr/>
              <a:t>‹Nr.›</a:t>
            </a:fld>
            <a:endParaRPr lang="de-AT" dirty="0"/>
          </a:p>
        </p:txBody>
      </p:sp>
    </p:spTree>
    <p:extLst>
      <p:ext uri="{BB962C8B-B14F-4D97-AF65-F5344CB8AC3E}">
        <p14:creationId xmlns:p14="http://schemas.microsoft.com/office/powerpoint/2010/main" val="273958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i="0" kern="1200" baseline="0">
          <a:solidFill>
            <a:srgbClr val="064380"/>
          </a:solidFill>
          <a:latin typeface="Saira SemiCondensed SemiBold" pitchFamily="2" charset="77"/>
          <a:ea typeface="+mj-ea"/>
          <a:cs typeface="+mj-cs"/>
        </a:defRPr>
      </a:lvl1pPr>
    </p:titleStyle>
    <p:bodyStyle>
      <a:lvl1pPr marL="228600" indent="-228600" algn="l" defTabSz="914400" rtl="0" eaLnBrk="1" latinLnBrk="0" hangingPunct="1">
        <a:lnSpc>
          <a:spcPct val="90000"/>
        </a:lnSpc>
        <a:spcBef>
          <a:spcPts val="1000"/>
        </a:spcBef>
        <a:buClr>
          <a:srgbClr val="EBB000"/>
        </a:buClr>
        <a:buSzPct val="120000"/>
        <a:buFont typeface="Arial" panose="020B0604020202020204" pitchFamily="34" charset="0"/>
        <a:buChar char="•"/>
        <a:defRPr sz="2800" kern="1200" baseline="0">
          <a:solidFill>
            <a:srgbClr val="363B40"/>
          </a:solidFill>
          <a:latin typeface="Barlow" pitchFamily="2" charset="77"/>
          <a:ea typeface="+mn-ea"/>
          <a:cs typeface="+mn-cs"/>
        </a:defRPr>
      </a:lvl1pPr>
      <a:lvl2pPr marL="685800" indent="-228600" algn="l" defTabSz="914400" rtl="0" eaLnBrk="1" latinLnBrk="0" hangingPunct="1">
        <a:lnSpc>
          <a:spcPct val="90000"/>
        </a:lnSpc>
        <a:spcBef>
          <a:spcPts val="500"/>
        </a:spcBef>
        <a:buClr>
          <a:srgbClr val="EBB000"/>
        </a:buClr>
        <a:buSzPct val="120000"/>
        <a:buFont typeface="Arial" panose="020B0604020202020204" pitchFamily="34" charset="0"/>
        <a:buChar char="•"/>
        <a:defRPr sz="2400" kern="1200" baseline="0">
          <a:solidFill>
            <a:srgbClr val="363B40"/>
          </a:solidFill>
          <a:latin typeface="Barlow" pitchFamily="2" charset="77"/>
          <a:ea typeface="+mn-ea"/>
          <a:cs typeface="+mn-cs"/>
        </a:defRPr>
      </a:lvl2pPr>
      <a:lvl3pPr marL="1143000" indent="-228600" algn="l" defTabSz="914400" rtl="0" eaLnBrk="1" latinLnBrk="0" hangingPunct="1">
        <a:lnSpc>
          <a:spcPct val="90000"/>
        </a:lnSpc>
        <a:spcBef>
          <a:spcPts val="500"/>
        </a:spcBef>
        <a:buClr>
          <a:srgbClr val="EBB000"/>
        </a:buClr>
        <a:buSzPct val="120000"/>
        <a:buFont typeface="Arial" panose="020B0604020202020204" pitchFamily="34" charset="0"/>
        <a:buChar char="•"/>
        <a:defRPr sz="2000" kern="1200" baseline="0">
          <a:solidFill>
            <a:srgbClr val="363B40"/>
          </a:solidFill>
          <a:latin typeface="Barlow" pitchFamily="2" charset="77"/>
          <a:ea typeface="+mn-ea"/>
          <a:cs typeface="+mn-cs"/>
        </a:defRPr>
      </a:lvl3pPr>
      <a:lvl4pPr marL="1600200" indent="-228600" algn="l" defTabSz="914400" rtl="0" eaLnBrk="1" latinLnBrk="0" hangingPunct="1">
        <a:lnSpc>
          <a:spcPct val="90000"/>
        </a:lnSpc>
        <a:spcBef>
          <a:spcPts val="500"/>
        </a:spcBef>
        <a:buClr>
          <a:srgbClr val="EBB000"/>
        </a:buClr>
        <a:buSzPct val="120000"/>
        <a:buFont typeface="Arial" panose="020B0604020202020204" pitchFamily="34" charset="0"/>
        <a:buChar char="•"/>
        <a:defRPr sz="1800" kern="1200" baseline="0">
          <a:solidFill>
            <a:srgbClr val="363B40"/>
          </a:solidFill>
          <a:latin typeface="Barlow" pitchFamily="2" charset="77"/>
          <a:ea typeface="+mn-ea"/>
          <a:cs typeface="+mn-cs"/>
        </a:defRPr>
      </a:lvl4pPr>
      <a:lvl5pPr marL="2057400" indent="-228600" algn="l" defTabSz="914400" rtl="0" eaLnBrk="1" latinLnBrk="0" hangingPunct="1">
        <a:lnSpc>
          <a:spcPct val="90000"/>
        </a:lnSpc>
        <a:spcBef>
          <a:spcPts val="500"/>
        </a:spcBef>
        <a:buClr>
          <a:srgbClr val="EBB000"/>
        </a:buClr>
        <a:buSzPct val="120000"/>
        <a:buFont typeface="Arial" panose="020B0604020202020204" pitchFamily="34" charset="0"/>
        <a:buChar char="•"/>
        <a:defRPr sz="1800" kern="1200" baseline="0">
          <a:solidFill>
            <a:srgbClr val="363B40"/>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300">
          <p15:clr>
            <a:srgbClr val="F26B43"/>
          </p15:clr>
        </p15:guide>
        <p15:guide id="3" orient="horz" pos="4020">
          <p15:clr>
            <a:srgbClr val="F26B43"/>
          </p15:clr>
        </p15:guide>
        <p15:guide id="4" pos="7242">
          <p15:clr>
            <a:srgbClr val="F26B43"/>
          </p15:clr>
        </p15:guide>
        <p15:guide id="5" pos="438">
          <p15:clr>
            <a:srgbClr val="F26B43"/>
          </p15:clr>
        </p15:guide>
        <p15:guide id="6" orient="horz" pos="2160">
          <p15:clr>
            <a:srgbClr val="F26B43"/>
          </p15:clr>
        </p15:guide>
        <p15:guide id="7" orient="horz" pos="2273">
          <p15:clr>
            <a:srgbClr val="F26B43"/>
          </p15:clr>
        </p15:guide>
        <p15:guide id="8" orient="horz" pos="2047">
          <p15:clr>
            <a:srgbClr val="F26B43"/>
          </p15:clr>
        </p15:guide>
        <p15:guide id="9" pos="3727">
          <p15:clr>
            <a:srgbClr val="F26B43"/>
          </p15:clr>
        </p15:guide>
        <p15:guide id="10" pos="39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zeit.de/politik/deutschland/2026-01/thueringen-mario-voigt-cdu-doktortit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chavanplag.wordpress.com/#Ungenann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s://www.zeit.de/news/2024-08/15/thueringer-cdu-weist-plagiatsvorwuerfe-gegen-voigt-zuruec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zeit.de/politik/deutschland/2026-01/thueringen-mario-voigt-cdu-doktortite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zeit.de/politik/deutschland/2026-01/thueringen-mario-voigt-cdu-doktortite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C40FF55-629C-1816-590C-FE239C4FC367}"/>
              </a:ext>
            </a:extLst>
          </p:cNvPr>
          <p:cNvSpPr txBox="1"/>
          <p:nvPr/>
        </p:nvSpPr>
        <p:spPr>
          <a:xfrm>
            <a:off x="708579" y="1528023"/>
            <a:ext cx="10774837" cy="3323987"/>
          </a:xfrm>
          <a:prstGeom prst="rect">
            <a:avLst/>
          </a:prstGeom>
          <a:noFill/>
        </p:spPr>
        <p:txBody>
          <a:bodyPr wrap="square" rtlCol="0">
            <a:spAutoFit/>
          </a:bodyPr>
          <a:lstStyle/>
          <a:p>
            <a:pPr algn="ctr"/>
            <a:r>
              <a:rPr lang="de-AT" sz="4200" b="1" dirty="0">
                <a:solidFill>
                  <a:srgbClr val="FF0000"/>
                </a:solidFill>
              </a:rPr>
              <a:t>125 neu entdeckte Plagiate in der Doktorarbeit, </a:t>
            </a:r>
            <a:br>
              <a:rPr lang="de-AT" sz="4200" b="1" dirty="0">
                <a:solidFill>
                  <a:srgbClr val="FF0000"/>
                </a:solidFill>
              </a:rPr>
            </a:br>
            <a:r>
              <a:rPr lang="de-AT" sz="4200" b="1" dirty="0">
                <a:solidFill>
                  <a:srgbClr val="FF0000"/>
                </a:solidFill>
              </a:rPr>
              <a:t>viele neue Indizien für Fälschungen in dieser, Textbetrug schon seit 2004:</a:t>
            </a:r>
          </a:p>
          <a:p>
            <a:pPr algn="ctr"/>
            <a:r>
              <a:rPr lang="de-AT" sz="4200" b="1" dirty="0">
                <a:solidFill>
                  <a:srgbClr val="064380"/>
                </a:solidFill>
              </a:rPr>
              <a:t>Neues Gutachten zur Doktorarbeit</a:t>
            </a:r>
            <a:br>
              <a:rPr lang="de-AT" sz="4200" b="1" dirty="0">
                <a:solidFill>
                  <a:srgbClr val="064380"/>
                </a:solidFill>
              </a:rPr>
            </a:br>
            <a:r>
              <a:rPr lang="de-AT" sz="4200" b="1" dirty="0">
                <a:solidFill>
                  <a:srgbClr val="064380"/>
                </a:solidFill>
              </a:rPr>
              <a:t>von MP Mario Voigt, CDU</a:t>
            </a:r>
          </a:p>
        </p:txBody>
      </p:sp>
      <p:sp>
        <p:nvSpPr>
          <p:cNvPr id="3" name="Textfeld 2">
            <a:extLst>
              <a:ext uri="{FF2B5EF4-FFF2-40B4-BE49-F238E27FC236}">
                <a16:creationId xmlns:a16="http://schemas.microsoft.com/office/drawing/2014/main" id="{06C05654-6184-D0E6-5F1D-70CEC8B151A1}"/>
              </a:ext>
            </a:extLst>
          </p:cNvPr>
          <p:cNvSpPr txBox="1"/>
          <p:nvPr/>
        </p:nvSpPr>
        <p:spPr>
          <a:xfrm>
            <a:off x="708580" y="5321351"/>
            <a:ext cx="10774837" cy="830997"/>
          </a:xfrm>
          <a:prstGeom prst="rect">
            <a:avLst/>
          </a:prstGeom>
          <a:noFill/>
        </p:spPr>
        <p:txBody>
          <a:bodyPr wrap="square" rtlCol="0">
            <a:spAutoFit/>
          </a:bodyPr>
          <a:lstStyle/>
          <a:p>
            <a:pPr algn="ctr"/>
            <a:r>
              <a:rPr lang="de-AT" sz="2400" b="1" dirty="0">
                <a:solidFill>
                  <a:srgbClr val="064380"/>
                </a:solidFill>
              </a:rPr>
              <a:t>Präsentation von Dr. Stefan Weber, </a:t>
            </a:r>
            <a:br>
              <a:rPr lang="de-AT" sz="2400" b="1" dirty="0">
                <a:solidFill>
                  <a:srgbClr val="064380"/>
                </a:solidFill>
              </a:rPr>
            </a:br>
            <a:r>
              <a:rPr lang="de-AT" sz="2400" b="1" dirty="0">
                <a:solidFill>
                  <a:srgbClr val="064380"/>
                </a:solidFill>
              </a:rPr>
              <a:t>Privatdozent an der Universität Wien, am 20.05.2026 in Erfurt</a:t>
            </a:r>
          </a:p>
        </p:txBody>
      </p:sp>
    </p:spTree>
    <p:extLst>
      <p:ext uri="{BB962C8B-B14F-4D97-AF65-F5344CB8AC3E}">
        <p14:creationId xmlns:p14="http://schemas.microsoft.com/office/powerpoint/2010/main" val="276192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72FE4E2-1C65-5BE0-4A28-3B6782458CFF}"/>
              </a:ext>
            </a:extLst>
          </p:cNvPr>
          <p:cNvSpPr>
            <a:spLocks noGrp="1"/>
          </p:cNvSpPr>
          <p:nvPr>
            <p:ph type="sldNum" sz="quarter" idx="12"/>
          </p:nvPr>
        </p:nvSpPr>
        <p:spPr/>
        <p:txBody>
          <a:bodyPr/>
          <a:lstStyle/>
          <a:p>
            <a:fld id="{636D39F5-6BCB-497F-85A7-68B41C1BD237}" type="slidenum">
              <a:rPr lang="de-AT" smtClean="0"/>
              <a:pPr/>
              <a:t>10</a:t>
            </a:fld>
            <a:endParaRPr lang="de-AT" dirty="0"/>
          </a:p>
        </p:txBody>
      </p:sp>
      <p:sp>
        <p:nvSpPr>
          <p:cNvPr id="7" name="Textfeld 6">
            <a:extLst>
              <a:ext uri="{FF2B5EF4-FFF2-40B4-BE49-F238E27FC236}">
                <a16:creationId xmlns:a16="http://schemas.microsoft.com/office/drawing/2014/main" id="{E4AB716A-C6DC-384D-D2E4-445D66A04532}"/>
              </a:ext>
            </a:extLst>
          </p:cNvPr>
          <p:cNvSpPr txBox="1"/>
          <p:nvPr/>
        </p:nvSpPr>
        <p:spPr>
          <a:xfrm>
            <a:off x="477195" y="6143443"/>
            <a:ext cx="7342909" cy="369332"/>
          </a:xfrm>
          <a:prstGeom prst="rect">
            <a:avLst/>
          </a:prstGeom>
          <a:noFill/>
        </p:spPr>
        <p:txBody>
          <a:bodyPr wrap="square" rtlCol="0">
            <a:spAutoFit/>
          </a:bodyPr>
          <a:lstStyle/>
          <a:p>
            <a:r>
              <a:rPr lang="de-AT" i="1" dirty="0">
                <a:solidFill>
                  <a:srgbClr val="064380"/>
                </a:solidFill>
              </a:rPr>
              <a:t>Quelle: Neues Gutachten, S. 41</a:t>
            </a:r>
          </a:p>
        </p:txBody>
      </p:sp>
      <p:pic>
        <p:nvPicPr>
          <p:cNvPr id="3" name="Grafik 2">
            <a:extLst>
              <a:ext uri="{FF2B5EF4-FFF2-40B4-BE49-F238E27FC236}">
                <a16:creationId xmlns:a16="http://schemas.microsoft.com/office/drawing/2014/main" id="{840C3051-ACAD-C94E-199C-5909B39254CF}"/>
              </a:ext>
            </a:extLst>
          </p:cNvPr>
          <p:cNvPicPr>
            <a:picLocks noChangeAspect="1"/>
          </p:cNvPicPr>
          <p:nvPr/>
        </p:nvPicPr>
        <p:blipFill>
          <a:blip r:embed="rId2"/>
          <a:stretch>
            <a:fillRect/>
          </a:stretch>
        </p:blipFill>
        <p:spPr>
          <a:xfrm>
            <a:off x="490357" y="345225"/>
            <a:ext cx="10504723" cy="5719145"/>
          </a:xfrm>
          <a:prstGeom prst="rect">
            <a:avLst/>
          </a:prstGeom>
        </p:spPr>
      </p:pic>
    </p:spTree>
    <p:extLst>
      <p:ext uri="{BB962C8B-B14F-4D97-AF65-F5344CB8AC3E}">
        <p14:creationId xmlns:p14="http://schemas.microsoft.com/office/powerpoint/2010/main" val="162770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EA07-53F4-4465-FD30-5313289A3D50}"/>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B038321-C687-38EF-1F02-425C5EDB2259}"/>
              </a:ext>
            </a:extLst>
          </p:cNvPr>
          <p:cNvSpPr>
            <a:spLocks noGrp="1"/>
          </p:cNvSpPr>
          <p:nvPr>
            <p:ph type="sldNum" sz="quarter" idx="12"/>
          </p:nvPr>
        </p:nvSpPr>
        <p:spPr/>
        <p:txBody>
          <a:bodyPr/>
          <a:lstStyle/>
          <a:p>
            <a:fld id="{636D39F5-6BCB-497F-85A7-68B41C1BD237}" type="slidenum">
              <a:rPr lang="de-AT" smtClean="0"/>
              <a:pPr/>
              <a:t>11</a:t>
            </a:fld>
            <a:endParaRPr lang="de-AT" dirty="0"/>
          </a:p>
        </p:txBody>
      </p:sp>
      <p:sp>
        <p:nvSpPr>
          <p:cNvPr id="7" name="Textfeld 6">
            <a:extLst>
              <a:ext uri="{FF2B5EF4-FFF2-40B4-BE49-F238E27FC236}">
                <a16:creationId xmlns:a16="http://schemas.microsoft.com/office/drawing/2014/main" id="{693D3867-19FE-5F97-E683-B2F3467C7B5F}"/>
              </a:ext>
            </a:extLst>
          </p:cNvPr>
          <p:cNvSpPr txBox="1"/>
          <p:nvPr/>
        </p:nvSpPr>
        <p:spPr>
          <a:xfrm>
            <a:off x="677742" y="6108171"/>
            <a:ext cx="4034936" cy="369332"/>
          </a:xfrm>
          <a:prstGeom prst="rect">
            <a:avLst/>
          </a:prstGeom>
          <a:noFill/>
        </p:spPr>
        <p:txBody>
          <a:bodyPr wrap="square" rtlCol="0">
            <a:spAutoFit/>
          </a:bodyPr>
          <a:lstStyle/>
          <a:p>
            <a:r>
              <a:rPr lang="de-AT" i="1" dirty="0">
                <a:solidFill>
                  <a:srgbClr val="064380"/>
                </a:solidFill>
              </a:rPr>
              <a:t>Quelle: Neues Gutachten, S. 31</a:t>
            </a:r>
          </a:p>
        </p:txBody>
      </p:sp>
      <p:pic>
        <p:nvPicPr>
          <p:cNvPr id="3" name="Grafik 2">
            <a:extLst>
              <a:ext uri="{FF2B5EF4-FFF2-40B4-BE49-F238E27FC236}">
                <a16:creationId xmlns:a16="http://schemas.microsoft.com/office/drawing/2014/main" id="{C9ED60CC-BB6D-AD07-E404-98BF112CA04B}"/>
              </a:ext>
            </a:extLst>
          </p:cNvPr>
          <p:cNvPicPr>
            <a:picLocks noChangeAspect="1"/>
          </p:cNvPicPr>
          <p:nvPr/>
        </p:nvPicPr>
        <p:blipFill>
          <a:blip r:embed="rId2"/>
          <a:stretch>
            <a:fillRect/>
          </a:stretch>
        </p:blipFill>
        <p:spPr>
          <a:xfrm>
            <a:off x="5591821" y="5959790"/>
            <a:ext cx="4836510" cy="665843"/>
          </a:xfrm>
          <a:prstGeom prst="rect">
            <a:avLst/>
          </a:prstGeom>
        </p:spPr>
      </p:pic>
      <p:pic>
        <p:nvPicPr>
          <p:cNvPr id="5" name="Grafik 4">
            <a:extLst>
              <a:ext uri="{FF2B5EF4-FFF2-40B4-BE49-F238E27FC236}">
                <a16:creationId xmlns:a16="http://schemas.microsoft.com/office/drawing/2014/main" id="{8E6CA327-D141-F62D-19B0-667BB935BD5C}"/>
              </a:ext>
            </a:extLst>
          </p:cNvPr>
          <p:cNvPicPr>
            <a:picLocks noChangeAspect="1"/>
          </p:cNvPicPr>
          <p:nvPr/>
        </p:nvPicPr>
        <p:blipFill>
          <a:blip r:embed="rId3"/>
          <a:stretch>
            <a:fillRect/>
          </a:stretch>
        </p:blipFill>
        <p:spPr>
          <a:xfrm>
            <a:off x="766127" y="242183"/>
            <a:ext cx="9594198" cy="5674478"/>
          </a:xfrm>
          <a:prstGeom prst="rect">
            <a:avLst/>
          </a:prstGeom>
        </p:spPr>
      </p:pic>
    </p:spTree>
    <p:extLst>
      <p:ext uri="{BB962C8B-B14F-4D97-AF65-F5344CB8AC3E}">
        <p14:creationId xmlns:p14="http://schemas.microsoft.com/office/powerpoint/2010/main" val="101104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7BAF30B-A3D4-5C79-9817-AE215F733E6A}"/>
              </a:ext>
            </a:extLst>
          </p:cNvPr>
          <p:cNvSpPr>
            <a:spLocks noGrp="1"/>
          </p:cNvSpPr>
          <p:nvPr>
            <p:ph type="sldNum" sz="quarter" idx="12"/>
          </p:nvPr>
        </p:nvSpPr>
        <p:spPr/>
        <p:txBody>
          <a:bodyPr/>
          <a:lstStyle/>
          <a:p>
            <a:fld id="{636D39F5-6BCB-497F-85A7-68B41C1BD237}" type="slidenum">
              <a:rPr lang="de-AT" smtClean="0"/>
              <a:pPr/>
              <a:t>12</a:t>
            </a:fld>
            <a:endParaRPr lang="de-AT" dirty="0"/>
          </a:p>
        </p:txBody>
      </p:sp>
      <p:sp>
        <p:nvSpPr>
          <p:cNvPr id="7" name="Textfeld 6">
            <a:extLst>
              <a:ext uri="{FF2B5EF4-FFF2-40B4-BE49-F238E27FC236}">
                <a16:creationId xmlns:a16="http://schemas.microsoft.com/office/drawing/2014/main" id="{0809AAE8-3952-7B55-7409-1B848A8122EF}"/>
              </a:ext>
            </a:extLst>
          </p:cNvPr>
          <p:cNvSpPr txBox="1"/>
          <p:nvPr/>
        </p:nvSpPr>
        <p:spPr>
          <a:xfrm>
            <a:off x="343454" y="5182874"/>
            <a:ext cx="7342909" cy="369332"/>
          </a:xfrm>
          <a:prstGeom prst="rect">
            <a:avLst/>
          </a:prstGeom>
          <a:noFill/>
        </p:spPr>
        <p:txBody>
          <a:bodyPr wrap="square" rtlCol="0">
            <a:spAutoFit/>
          </a:bodyPr>
          <a:lstStyle/>
          <a:p>
            <a:r>
              <a:rPr lang="de-AT" i="1" dirty="0">
                <a:solidFill>
                  <a:srgbClr val="064380"/>
                </a:solidFill>
              </a:rPr>
              <a:t>Quelle: Neues Gutachten, S. 86</a:t>
            </a:r>
          </a:p>
        </p:txBody>
      </p:sp>
      <p:pic>
        <p:nvPicPr>
          <p:cNvPr id="12" name="Grafik 11">
            <a:extLst>
              <a:ext uri="{FF2B5EF4-FFF2-40B4-BE49-F238E27FC236}">
                <a16:creationId xmlns:a16="http://schemas.microsoft.com/office/drawing/2014/main" id="{686B81CD-B8DA-6D62-FCF2-170DE446F2FF}"/>
              </a:ext>
            </a:extLst>
          </p:cNvPr>
          <p:cNvPicPr>
            <a:picLocks noChangeAspect="1"/>
          </p:cNvPicPr>
          <p:nvPr/>
        </p:nvPicPr>
        <p:blipFill>
          <a:blip r:embed="rId2"/>
          <a:stretch>
            <a:fillRect/>
          </a:stretch>
        </p:blipFill>
        <p:spPr>
          <a:xfrm>
            <a:off x="416447" y="1301145"/>
            <a:ext cx="11216229" cy="3843764"/>
          </a:xfrm>
          <a:prstGeom prst="rect">
            <a:avLst/>
          </a:prstGeom>
        </p:spPr>
      </p:pic>
    </p:spTree>
    <p:extLst>
      <p:ext uri="{BB962C8B-B14F-4D97-AF65-F5344CB8AC3E}">
        <p14:creationId xmlns:p14="http://schemas.microsoft.com/office/powerpoint/2010/main" val="339620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D32E67E-3F3E-9C0A-105F-29BFADEAECEF}"/>
              </a:ext>
            </a:extLst>
          </p:cNvPr>
          <p:cNvSpPr>
            <a:spLocks noGrp="1"/>
          </p:cNvSpPr>
          <p:nvPr>
            <p:ph type="sldNum" sz="quarter" idx="12"/>
          </p:nvPr>
        </p:nvSpPr>
        <p:spPr/>
        <p:txBody>
          <a:bodyPr/>
          <a:lstStyle/>
          <a:p>
            <a:fld id="{636D39F5-6BCB-497F-85A7-68B41C1BD237}" type="slidenum">
              <a:rPr lang="de-AT" smtClean="0"/>
              <a:pPr/>
              <a:t>13</a:t>
            </a:fld>
            <a:endParaRPr lang="de-AT" dirty="0"/>
          </a:p>
        </p:txBody>
      </p:sp>
      <p:sp>
        <p:nvSpPr>
          <p:cNvPr id="7" name="Textfeld 6">
            <a:extLst>
              <a:ext uri="{FF2B5EF4-FFF2-40B4-BE49-F238E27FC236}">
                <a16:creationId xmlns:a16="http://schemas.microsoft.com/office/drawing/2014/main" id="{6E631CD3-E930-AE9A-1AD5-705569C4ABAB}"/>
              </a:ext>
            </a:extLst>
          </p:cNvPr>
          <p:cNvSpPr txBox="1"/>
          <p:nvPr/>
        </p:nvSpPr>
        <p:spPr>
          <a:xfrm>
            <a:off x="2008203" y="6210394"/>
            <a:ext cx="6295037" cy="369332"/>
          </a:xfrm>
          <a:prstGeom prst="rect">
            <a:avLst/>
          </a:prstGeom>
          <a:noFill/>
        </p:spPr>
        <p:txBody>
          <a:bodyPr wrap="square" rtlCol="0">
            <a:spAutoFit/>
          </a:bodyPr>
          <a:lstStyle/>
          <a:p>
            <a:r>
              <a:rPr lang="de-AT" i="1" dirty="0">
                <a:solidFill>
                  <a:srgbClr val="064380"/>
                </a:solidFill>
              </a:rPr>
              <a:t>Quelle: Team Weber für diese Präsentation</a:t>
            </a:r>
          </a:p>
        </p:txBody>
      </p:sp>
      <p:pic>
        <p:nvPicPr>
          <p:cNvPr id="3" name="Grafik 2">
            <a:extLst>
              <a:ext uri="{FF2B5EF4-FFF2-40B4-BE49-F238E27FC236}">
                <a16:creationId xmlns:a16="http://schemas.microsoft.com/office/drawing/2014/main" id="{894C3817-81DF-75AA-24D8-1E3D35CBCC1F}"/>
              </a:ext>
            </a:extLst>
          </p:cNvPr>
          <p:cNvPicPr>
            <a:picLocks noChangeAspect="1"/>
          </p:cNvPicPr>
          <p:nvPr/>
        </p:nvPicPr>
        <p:blipFill>
          <a:blip r:embed="rId2"/>
          <a:stretch>
            <a:fillRect/>
          </a:stretch>
        </p:blipFill>
        <p:spPr>
          <a:xfrm>
            <a:off x="2055245" y="370407"/>
            <a:ext cx="8242121" cy="5769485"/>
          </a:xfrm>
          <a:prstGeom prst="rect">
            <a:avLst/>
          </a:prstGeom>
        </p:spPr>
      </p:pic>
    </p:spTree>
    <p:extLst>
      <p:ext uri="{BB962C8B-B14F-4D97-AF65-F5344CB8AC3E}">
        <p14:creationId xmlns:p14="http://schemas.microsoft.com/office/powerpoint/2010/main" val="2382159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2B23C-DC44-2C11-54A2-B4F892619E8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07F4107-1DD5-1C6D-A0BD-B8EE0C0B460F}"/>
              </a:ext>
            </a:extLst>
          </p:cNvPr>
          <p:cNvSpPr>
            <a:spLocks noGrp="1"/>
          </p:cNvSpPr>
          <p:nvPr>
            <p:ph type="sldNum" sz="quarter" idx="12"/>
          </p:nvPr>
        </p:nvSpPr>
        <p:spPr/>
        <p:txBody>
          <a:bodyPr/>
          <a:lstStyle/>
          <a:p>
            <a:fld id="{636D39F5-6BCB-497F-85A7-68B41C1BD237}" type="slidenum">
              <a:rPr lang="de-AT" smtClean="0"/>
              <a:pPr/>
              <a:t>14</a:t>
            </a:fld>
            <a:endParaRPr lang="de-AT" dirty="0"/>
          </a:p>
        </p:txBody>
      </p:sp>
      <p:pic>
        <p:nvPicPr>
          <p:cNvPr id="6" name="Grafik 5">
            <a:extLst>
              <a:ext uri="{FF2B5EF4-FFF2-40B4-BE49-F238E27FC236}">
                <a16:creationId xmlns:a16="http://schemas.microsoft.com/office/drawing/2014/main" id="{15EAA923-7A25-AAE7-9BA6-1426F0EF3F13}"/>
              </a:ext>
            </a:extLst>
          </p:cNvPr>
          <p:cNvPicPr>
            <a:picLocks noChangeAspect="1"/>
          </p:cNvPicPr>
          <p:nvPr/>
        </p:nvPicPr>
        <p:blipFill>
          <a:blip r:embed="rId2"/>
          <a:stretch>
            <a:fillRect/>
          </a:stretch>
        </p:blipFill>
        <p:spPr>
          <a:xfrm>
            <a:off x="483187" y="1023447"/>
            <a:ext cx="11225626" cy="4532745"/>
          </a:xfrm>
          <a:prstGeom prst="rect">
            <a:avLst/>
          </a:prstGeom>
        </p:spPr>
      </p:pic>
      <p:sp>
        <p:nvSpPr>
          <p:cNvPr id="7" name="Textfeld 6">
            <a:extLst>
              <a:ext uri="{FF2B5EF4-FFF2-40B4-BE49-F238E27FC236}">
                <a16:creationId xmlns:a16="http://schemas.microsoft.com/office/drawing/2014/main" id="{F2FDA7D8-8167-8A14-83C8-948A64773937}"/>
              </a:ext>
            </a:extLst>
          </p:cNvPr>
          <p:cNvSpPr txBox="1"/>
          <p:nvPr/>
        </p:nvSpPr>
        <p:spPr>
          <a:xfrm>
            <a:off x="518023" y="5893557"/>
            <a:ext cx="7342909" cy="369332"/>
          </a:xfrm>
          <a:prstGeom prst="rect">
            <a:avLst/>
          </a:prstGeom>
          <a:noFill/>
        </p:spPr>
        <p:txBody>
          <a:bodyPr wrap="square" rtlCol="0">
            <a:spAutoFit/>
          </a:bodyPr>
          <a:lstStyle/>
          <a:p>
            <a:r>
              <a:rPr lang="de-AT" i="1" dirty="0">
                <a:solidFill>
                  <a:srgbClr val="064380"/>
                </a:solidFill>
              </a:rPr>
              <a:t>Quelle: Neues Gutachten, S. 117</a:t>
            </a:r>
          </a:p>
        </p:txBody>
      </p:sp>
    </p:spTree>
    <p:extLst>
      <p:ext uri="{BB962C8B-B14F-4D97-AF65-F5344CB8AC3E}">
        <p14:creationId xmlns:p14="http://schemas.microsoft.com/office/powerpoint/2010/main" val="2497378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54EDD59-A65B-9A34-E8B5-C4CA811E8332}"/>
              </a:ext>
            </a:extLst>
          </p:cNvPr>
          <p:cNvSpPr>
            <a:spLocks noGrp="1"/>
          </p:cNvSpPr>
          <p:nvPr>
            <p:ph type="sldNum" sz="quarter" idx="12"/>
          </p:nvPr>
        </p:nvSpPr>
        <p:spPr/>
        <p:txBody>
          <a:bodyPr/>
          <a:lstStyle/>
          <a:p>
            <a:fld id="{636D39F5-6BCB-497F-85A7-68B41C1BD237}" type="slidenum">
              <a:rPr lang="de-AT" smtClean="0"/>
              <a:pPr/>
              <a:t>15</a:t>
            </a:fld>
            <a:endParaRPr lang="de-AT" dirty="0"/>
          </a:p>
        </p:txBody>
      </p:sp>
      <p:sp>
        <p:nvSpPr>
          <p:cNvPr id="5" name="Textfeld 4">
            <a:extLst>
              <a:ext uri="{FF2B5EF4-FFF2-40B4-BE49-F238E27FC236}">
                <a16:creationId xmlns:a16="http://schemas.microsoft.com/office/drawing/2014/main" id="{3E12F16B-B39D-F590-8502-63AF45760F78}"/>
              </a:ext>
            </a:extLst>
          </p:cNvPr>
          <p:cNvSpPr txBox="1"/>
          <p:nvPr/>
        </p:nvSpPr>
        <p:spPr>
          <a:xfrm>
            <a:off x="2621531" y="1017918"/>
            <a:ext cx="6209582" cy="2554545"/>
          </a:xfrm>
          <a:prstGeom prst="rect">
            <a:avLst/>
          </a:prstGeom>
          <a:noFill/>
        </p:spPr>
        <p:txBody>
          <a:bodyPr wrap="square" rtlCol="0">
            <a:spAutoFit/>
          </a:bodyPr>
          <a:lstStyle/>
          <a:p>
            <a:pPr algn="ctr"/>
            <a:r>
              <a:rPr lang="de-DE" sz="3200" b="1" dirty="0">
                <a:solidFill>
                  <a:srgbClr val="064380"/>
                </a:solidFill>
              </a:rPr>
              <a:t>„In einem laufenden Verfahren die Spielregeln nachträglich und einschneidend zu verändern, ist – zurückhaltend formuliert – höchst ungewöhnlich.“</a:t>
            </a:r>
            <a:endParaRPr lang="de-AT" sz="3200" b="1" dirty="0">
              <a:solidFill>
                <a:srgbClr val="064380"/>
              </a:solidFill>
            </a:endParaRPr>
          </a:p>
        </p:txBody>
      </p:sp>
      <p:sp>
        <p:nvSpPr>
          <p:cNvPr id="6" name="Sprechblase: rechteckig mit abgerundeten Ecken 5">
            <a:extLst>
              <a:ext uri="{FF2B5EF4-FFF2-40B4-BE49-F238E27FC236}">
                <a16:creationId xmlns:a16="http://schemas.microsoft.com/office/drawing/2014/main" id="{505F9799-52EC-839B-78B1-59E5301B5FB6}"/>
              </a:ext>
            </a:extLst>
          </p:cNvPr>
          <p:cNvSpPr/>
          <p:nvPr/>
        </p:nvSpPr>
        <p:spPr>
          <a:xfrm>
            <a:off x="2621531" y="905774"/>
            <a:ext cx="6418952" cy="2666689"/>
          </a:xfrm>
          <a:prstGeom prst="wedgeRoundRectCallout">
            <a:avLst/>
          </a:prstGeom>
          <a:noFill/>
          <a:ln w="28575">
            <a:solidFill>
              <a:srgbClr val="0643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id="{B9C89E31-A2D0-38C9-7066-EBD03F1ED3F1}"/>
              </a:ext>
            </a:extLst>
          </p:cNvPr>
          <p:cNvSpPr txBox="1"/>
          <p:nvPr/>
        </p:nvSpPr>
        <p:spPr>
          <a:xfrm>
            <a:off x="3807479" y="3890519"/>
            <a:ext cx="6630481" cy="923330"/>
          </a:xfrm>
          <a:prstGeom prst="rect">
            <a:avLst/>
          </a:prstGeom>
          <a:noFill/>
        </p:spPr>
        <p:txBody>
          <a:bodyPr wrap="square" rtlCol="0">
            <a:spAutoFit/>
          </a:bodyPr>
          <a:lstStyle/>
          <a:p>
            <a:r>
              <a:rPr lang="de-DE" b="1" dirty="0">
                <a:solidFill>
                  <a:srgbClr val="064380"/>
                </a:solidFill>
              </a:rPr>
              <a:t>Mario Voigt</a:t>
            </a:r>
            <a:r>
              <a:rPr lang="de-DE" dirty="0">
                <a:solidFill>
                  <a:srgbClr val="064380"/>
                </a:solidFill>
              </a:rPr>
              <a:t>, 28.01.2026, dpa, Die Zeit, </a:t>
            </a:r>
            <a:r>
              <a:rPr lang="de-DE" dirty="0">
                <a:solidFill>
                  <a:srgbClr val="064380"/>
                </a:solidFill>
                <a:hlinkClick r:id="rId2">
                  <a:extLst>
                    <a:ext uri="{A12FA001-AC4F-418D-AE19-62706E023703}">
                      <ahyp:hlinkClr xmlns:ahyp="http://schemas.microsoft.com/office/drawing/2018/hyperlinkcolor" val="tx"/>
                    </a:ext>
                  </a:extLst>
                </a:hlinkClick>
              </a:rPr>
              <a:t>https://www.zeit.de/politik/deutschland/2026-01/thueringen-mario-voigt-cdu-doktortitel</a:t>
            </a:r>
            <a:r>
              <a:rPr lang="de-DE" dirty="0">
                <a:solidFill>
                  <a:srgbClr val="064380"/>
                </a:solidFill>
              </a:rPr>
              <a:t> </a:t>
            </a:r>
            <a:endParaRPr lang="de-AT" dirty="0">
              <a:solidFill>
                <a:srgbClr val="064380"/>
              </a:solidFill>
            </a:endParaRPr>
          </a:p>
        </p:txBody>
      </p:sp>
      <p:sp>
        <p:nvSpPr>
          <p:cNvPr id="8" name="Textfeld 7">
            <a:extLst>
              <a:ext uri="{FF2B5EF4-FFF2-40B4-BE49-F238E27FC236}">
                <a16:creationId xmlns:a16="http://schemas.microsoft.com/office/drawing/2014/main" id="{211681F4-C2D7-1A80-05DE-A811C83046EC}"/>
              </a:ext>
            </a:extLst>
          </p:cNvPr>
          <p:cNvSpPr txBox="1"/>
          <p:nvPr/>
        </p:nvSpPr>
        <p:spPr>
          <a:xfrm>
            <a:off x="2783994" y="4951870"/>
            <a:ext cx="7341081" cy="1261884"/>
          </a:xfrm>
          <a:prstGeom prst="rect">
            <a:avLst/>
          </a:prstGeom>
          <a:noFill/>
        </p:spPr>
        <p:txBody>
          <a:bodyPr wrap="square" rtlCol="0">
            <a:spAutoFit/>
          </a:bodyPr>
          <a:lstStyle/>
          <a:p>
            <a:r>
              <a:rPr lang="de-DE" sz="2800" b="1" dirty="0">
                <a:solidFill>
                  <a:srgbClr val="FF0000"/>
                </a:solidFill>
              </a:rPr>
              <a:t>FALSCH</a:t>
            </a:r>
            <a:r>
              <a:rPr lang="de-DE" sz="2400" b="1" dirty="0">
                <a:solidFill>
                  <a:srgbClr val="064380"/>
                </a:solidFill>
              </a:rPr>
              <a:t>: Laut Pressestelle der TU Chemnitz </a:t>
            </a:r>
            <a:br>
              <a:rPr lang="de-DE" sz="2400" b="1" dirty="0">
                <a:solidFill>
                  <a:srgbClr val="064380"/>
                </a:solidFill>
              </a:rPr>
            </a:br>
            <a:r>
              <a:rPr lang="de-DE" sz="2400" b="1" dirty="0">
                <a:solidFill>
                  <a:srgbClr val="064380"/>
                </a:solidFill>
              </a:rPr>
              <a:t>gab es überhaupt keine einschneidende </a:t>
            </a:r>
            <a:br>
              <a:rPr lang="de-DE" sz="2400" b="1" dirty="0">
                <a:solidFill>
                  <a:srgbClr val="064380"/>
                </a:solidFill>
              </a:rPr>
            </a:br>
            <a:r>
              <a:rPr lang="de-DE" sz="2400" b="1" dirty="0">
                <a:solidFill>
                  <a:srgbClr val="064380"/>
                </a:solidFill>
              </a:rPr>
              <a:t>Änderung der Spielregeln.</a:t>
            </a:r>
            <a:endParaRPr lang="de-AT" sz="2400" b="1" dirty="0">
              <a:solidFill>
                <a:srgbClr val="064380"/>
              </a:solidFill>
            </a:endParaRPr>
          </a:p>
        </p:txBody>
      </p:sp>
    </p:spTree>
    <p:extLst>
      <p:ext uri="{BB962C8B-B14F-4D97-AF65-F5344CB8AC3E}">
        <p14:creationId xmlns:p14="http://schemas.microsoft.com/office/powerpoint/2010/main" val="78898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264EA47-BF9B-0527-3E06-35D64C81037D}"/>
              </a:ext>
            </a:extLst>
          </p:cNvPr>
          <p:cNvSpPr>
            <a:spLocks noGrp="1"/>
          </p:cNvSpPr>
          <p:nvPr>
            <p:ph type="sldNum" sz="quarter" idx="12"/>
          </p:nvPr>
        </p:nvSpPr>
        <p:spPr/>
        <p:txBody>
          <a:bodyPr/>
          <a:lstStyle/>
          <a:p>
            <a:fld id="{636D39F5-6BCB-497F-85A7-68B41C1BD237}" type="slidenum">
              <a:rPr lang="de-AT" smtClean="0"/>
              <a:pPr/>
              <a:t>16</a:t>
            </a:fld>
            <a:endParaRPr lang="de-AT" dirty="0"/>
          </a:p>
        </p:txBody>
      </p:sp>
      <p:pic>
        <p:nvPicPr>
          <p:cNvPr id="6" name="Grafik 5">
            <a:extLst>
              <a:ext uri="{FF2B5EF4-FFF2-40B4-BE49-F238E27FC236}">
                <a16:creationId xmlns:a16="http://schemas.microsoft.com/office/drawing/2014/main" id="{A39FDF10-1AF8-42AE-5F57-7ACF093DA588}"/>
              </a:ext>
            </a:extLst>
          </p:cNvPr>
          <p:cNvPicPr>
            <a:picLocks noChangeAspect="1"/>
          </p:cNvPicPr>
          <p:nvPr/>
        </p:nvPicPr>
        <p:blipFill>
          <a:blip r:embed="rId2"/>
          <a:stretch>
            <a:fillRect/>
          </a:stretch>
        </p:blipFill>
        <p:spPr>
          <a:xfrm>
            <a:off x="1953358" y="624037"/>
            <a:ext cx="8267700" cy="5048250"/>
          </a:xfrm>
          <a:prstGeom prst="rect">
            <a:avLst/>
          </a:prstGeom>
        </p:spPr>
      </p:pic>
      <p:sp>
        <p:nvSpPr>
          <p:cNvPr id="7" name="Textfeld 6">
            <a:extLst>
              <a:ext uri="{FF2B5EF4-FFF2-40B4-BE49-F238E27FC236}">
                <a16:creationId xmlns:a16="http://schemas.microsoft.com/office/drawing/2014/main" id="{467BD12A-0969-4E5A-F9FE-8D3B12DD28F7}"/>
              </a:ext>
            </a:extLst>
          </p:cNvPr>
          <p:cNvSpPr txBox="1"/>
          <p:nvPr/>
        </p:nvSpPr>
        <p:spPr>
          <a:xfrm>
            <a:off x="1777445" y="5887954"/>
            <a:ext cx="6295037" cy="369332"/>
          </a:xfrm>
          <a:prstGeom prst="rect">
            <a:avLst/>
          </a:prstGeom>
          <a:noFill/>
        </p:spPr>
        <p:txBody>
          <a:bodyPr wrap="square" rtlCol="0">
            <a:spAutoFit/>
          </a:bodyPr>
          <a:lstStyle/>
          <a:p>
            <a:r>
              <a:rPr lang="de-AT" i="1" dirty="0">
                <a:solidFill>
                  <a:srgbClr val="064380"/>
                </a:solidFill>
              </a:rPr>
              <a:t>Quelle: Mail der TU Chemnitz an den Gutachter vom 13.02.2026</a:t>
            </a:r>
          </a:p>
        </p:txBody>
      </p:sp>
      <p:sp>
        <p:nvSpPr>
          <p:cNvPr id="8" name="Rechteck 7">
            <a:extLst>
              <a:ext uri="{FF2B5EF4-FFF2-40B4-BE49-F238E27FC236}">
                <a16:creationId xmlns:a16="http://schemas.microsoft.com/office/drawing/2014/main" id="{EC9AE60E-5956-EA0D-8493-FE0C92BC52A7}"/>
              </a:ext>
            </a:extLst>
          </p:cNvPr>
          <p:cNvSpPr/>
          <p:nvPr/>
        </p:nvSpPr>
        <p:spPr>
          <a:xfrm>
            <a:off x="1893455" y="624037"/>
            <a:ext cx="8423563" cy="5139454"/>
          </a:xfrm>
          <a:prstGeom prst="rect">
            <a:avLst/>
          </a:prstGeom>
          <a:noFill/>
          <a:ln w="28575">
            <a:solidFill>
              <a:srgbClr val="0643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0D293781-26E9-85C9-991F-454775CB33E3}"/>
              </a:ext>
            </a:extLst>
          </p:cNvPr>
          <p:cNvSpPr/>
          <p:nvPr/>
        </p:nvSpPr>
        <p:spPr>
          <a:xfrm>
            <a:off x="5348377" y="1543963"/>
            <a:ext cx="4798223" cy="2242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8A980E9F-698D-FA26-7086-C3F841AA919E}"/>
              </a:ext>
            </a:extLst>
          </p:cNvPr>
          <p:cNvSpPr/>
          <p:nvPr/>
        </p:nvSpPr>
        <p:spPr>
          <a:xfrm>
            <a:off x="2036608" y="1749740"/>
            <a:ext cx="609877" cy="2242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92700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30990-6040-56E5-6F06-0DF884E5326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8529E1-A18D-1C5A-E814-9D2E00DDCB0F}"/>
              </a:ext>
            </a:extLst>
          </p:cNvPr>
          <p:cNvSpPr>
            <a:spLocks noGrp="1"/>
          </p:cNvSpPr>
          <p:nvPr>
            <p:ph type="title"/>
          </p:nvPr>
        </p:nvSpPr>
        <p:spPr>
          <a:xfrm>
            <a:off x="922893" y="2526496"/>
            <a:ext cx="10346213" cy="925732"/>
          </a:xfrm>
        </p:spPr>
        <p:txBody>
          <a:bodyPr>
            <a:noAutofit/>
          </a:bodyPr>
          <a:lstStyle/>
          <a:p>
            <a:pPr algn="ctr"/>
            <a:r>
              <a:rPr lang="de-AT" sz="4800" dirty="0">
                <a:latin typeface="+mn-lt"/>
              </a:rPr>
              <a:t>Wie plagiierte Mario Voigt </a:t>
            </a:r>
            <a:br>
              <a:rPr lang="de-AT" sz="4800" dirty="0">
                <a:latin typeface="+mn-lt"/>
              </a:rPr>
            </a:br>
            <a:r>
              <a:rPr lang="de-AT" sz="4800" dirty="0">
                <a:latin typeface="+mn-lt"/>
              </a:rPr>
              <a:t>auch in anderen Werken?</a:t>
            </a:r>
          </a:p>
        </p:txBody>
      </p:sp>
      <p:sp>
        <p:nvSpPr>
          <p:cNvPr id="4" name="Foliennummernplatzhalter 3">
            <a:extLst>
              <a:ext uri="{FF2B5EF4-FFF2-40B4-BE49-F238E27FC236}">
                <a16:creationId xmlns:a16="http://schemas.microsoft.com/office/drawing/2014/main" id="{89EA9573-6E2E-643D-C7EF-83FC27002806}"/>
              </a:ext>
            </a:extLst>
          </p:cNvPr>
          <p:cNvSpPr>
            <a:spLocks noGrp="1"/>
          </p:cNvSpPr>
          <p:nvPr>
            <p:ph type="sldNum" sz="quarter" idx="12"/>
          </p:nvPr>
        </p:nvSpPr>
        <p:spPr/>
        <p:txBody>
          <a:bodyPr/>
          <a:lstStyle/>
          <a:p>
            <a:fld id="{636D39F5-6BCB-497F-85A7-68B41C1BD237}" type="slidenum">
              <a:rPr lang="de-AT" smtClean="0"/>
              <a:pPr/>
              <a:t>17</a:t>
            </a:fld>
            <a:endParaRPr lang="de-AT" dirty="0"/>
          </a:p>
        </p:txBody>
      </p:sp>
    </p:spTree>
    <p:extLst>
      <p:ext uri="{BB962C8B-B14F-4D97-AF65-F5344CB8AC3E}">
        <p14:creationId xmlns:p14="http://schemas.microsoft.com/office/powerpoint/2010/main" val="220158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20257-A68F-9ACD-0F65-3D63B8B9BB20}"/>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96E0ACC-B39B-F4A3-B71E-68C56CB2BF02}"/>
              </a:ext>
            </a:extLst>
          </p:cNvPr>
          <p:cNvSpPr>
            <a:spLocks noGrp="1"/>
          </p:cNvSpPr>
          <p:nvPr>
            <p:ph type="sldNum" sz="quarter" idx="12"/>
          </p:nvPr>
        </p:nvSpPr>
        <p:spPr/>
        <p:txBody>
          <a:bodyPr/>
          <a:lstStyle/>
          <a:p>
            <a:fld id="{636D39F5-6BCB-497F-85A7-68B41C1BD237}" type="slidenum">
              <a:rPr lang="de-AT" smtClean="0"/>
              <a:pPr/>
              <a:t>18</a:t>
            </a:fld>
            <a:endParaRPr lang="de-AT" dirty="0"/>
          </a:p>
        </p:txBody>
      </p:sp>
      <p:pic>
        <p:nvPicPr>
          <p:cNvPr id="7" name="Grafik 6">
            <a:extLst>
              <a:ext uri="{FF2B5EF4-FFF2-40B4-BE49-F238E27FC236}">
                <a16:creationId xmlns:a16="http://schemas.microsoft.com/office/drawing/2014/main" id="{90E90D52-3E48-9DB7-0F69-B7C0591AA54C}"/>
              </a:ext>
            </a:extLst>
          </p:cNvPr>
          <p:cNvPicPr>
            <a:picLocks noChangeAspect="1"/>
          </p:cNvPicPr>
          <p:nvPr/>
        </p:nvPicPr>
        <p:blipFill>
          <a:blip r:embed="rId2"/>
          <a:stretch>
            <a:fillRect/>
          </a:stretch>
        </p:blipFill>
        <p:spPr>
          <a:xfrm>
            <a:off x="1111591" y="1165233"/>
            <a:ext cx="9747984" cy="5417271"/>
          </a:xfrm>
          <a:prstGeom prst="rect">
            <a:avLst/>
          </a:prstGeom>
        </p:spPr>
      </p:pic>
      <p:sp>
        <p:nvSpPr>
          <p:cNvPr id="8" name="Textfeld 7">
            <a:extLst>
              <a:ext uri="{FF2B5EF4-FFF2-40B4-BE49-F238E27FC236}">
                <a16:creationId xmlns:a16="http://schemas.microsoft.com/office/drawing/2014/main" id="{67A407FF-310B-518C-3249-61FB7CB859D9}"/>
              </a:ext>
            </a:extLst>
          </p:cNvPr>
          <p:cNvSpPr txBox="1"/>
          <p:nvPr/>
        </p:nvSpPr>
        <p:spPr>
          <a:xfrm>
            <a:off x="1221233" y="447364"/>
            <a:ext cx="9528700" cy="707886"/>
          </a:xfrm>
          <a:prstGeom prst="rect">
            <a:avLst/>
          </a:prstGeom>
          <a:noFill/>
        </p:spPr>
        <p:txBody>
          <a:bodyPr wrap="square" rtlCol="0">
            <a:spAutoFit/>
          </a:bodyPr>
          <a:lstStyle/>
          <a:p>
            <a:r>
              <a:rPr lang="de-AT" sz="2000" b="1" i="1" dirty="0">
                <a:solidFill>
                  <a:srgbClr val="064380"/>
                </a:solidFill>
              </a:rPr>
              <a:t>In einem programmatischen Beitrag über die Werte der CDU plagiierte Mario Voigt </a:t>
            </a:r>
            <a:br>
              <a:rPr lang="de-AT" sz="2000" b="1" i="1" dirty="0">
                <a:solidFill>
                  <a:srgbClr val="064380"/>
                </a:solidFill>
              </a:rPr>
            </a:br>
            <a:r>
              <a:rPr lang="de-AT" sz="2000" b="1" i="1" dirty="0">
                <a:solidFill>
                  <a:srgbClr val="064380"/>
                </a:solidFill>
              </a:rPr>
              <a:t>einen ehemaligen Spiegel-Journalisten:</a:t>
            </a:r>
          </a:p>
        </p:txBody>
      </p:sp>
    </p:spTree>
    <p:extLst>
      <p:ext uri="{BB962C8B-B14F-4D97-AF65-F5344CB8AC3E}">
        <p14:creationId xmlns:p14="http://schemas.microsoft.com/office/powerpoint/2010/main" val="412740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75DC6-9D91-38F2-D2B3-B6B46AC8978E}"/>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2969514-415B-0136-6C95-F86150F2B87A}"/>
              </a:ext>
            </a:extLst>
          </p:cNvPr>
          <p:cNvSpPr>
            <a:spLocks noGrp="1"/>
          </p:cNvSpPr>
          <p:nvPr>
            <p:ph type="sldNum" sz="quarter" idx="12"/>
          </p:nvPr>
        </p:nvSpPr>
        <p:spPr/>
        <p:txBody>
          <a:bodyPr/>
          <a:lstStyle/>
          <a:p>
            <a:fld id="{636D39F5-6BCB-497F-85A7-68B41C1BD237}" type="slidenum">
              <a:rPr lang="de-AT" smtClean="0"/>
              <a:pPr/>
              <a:t>19</a:t>
            </a:fld>
            <a:endParaRPr lang="de-AT" dirty="0"/>
          </a:p>
        </p:txBody>
      </p:sp>
      <p:pic>
        <p:nvPicPr>
          <p:cNvPr id="7" name="Grafik 6">
            <a:extLst>
              <a:ext uri="{FF2B5EF4-FFF2-40B4-BE49-F238E27FC236}">
                <a16:creationId xmlns:a16="http://schemas.microsoft.com/office/drawing/2014/main" id="{98726315-AD86-1F47-B42F-B425FD25A001}"/>
              </a:ext>
            </a:extLst>
          </p:cNvPr>
          <p:cNvPicPr>
            <a:picLocks noChangeAspect="1"/>
          </p:cNvPicPr>
          <p:nvPr/>
        </p:nvPicPr>
        <p:blipFill>
          <a:blip r:embed="rId2"/>
          <a:stretch>
            <a:fillRect/>
          </a:stretch>
        </p:blipFill>
        <p:spPr>
          <a:xfrm>
            <a:off x="874663" y="1186447"/>
            <a:ext cx="9906194" cy="5396057"/>
          </a:xfrm>
          <a:prstGeom prst="rect">
            <a:avLst/>
          </a:prstGeom>
        </p:spPr>
      </p:pic>
      <p:sp>
        <p:nvSpPr>
          <p:cNvPr id="8" name="Textfeld 7">
            <a:extLst>
              <a:ext uri="{FF2B5EF4-FFF2-40B4-BE49-F238E27FC236}">
                <a16:creationId xmlns:a16="http://schemas.microsoft.com/office/drawing/2014/main" id="{881F775C-CB41-138D-CC56-F0A52911434F}"/>
              </a:ext>
            </a:extLst>
          </p:cNvPr>
          <p:cNvSpPr txBox="1"/>
          <p:nvPr/>
        </p:nvSpPr>
        <p:spPr>
          <a:xfrm>
            <a:off x="874663" y="410419"/>
            <a:ext cx="9528700" cy="400110"/>
          </a:xfrm>
          <a:prstGeom prst="rect">
            <a:avLst/>
          </a:prstGeom>
          <a:noFill/>
        </p:spPr>
        <p:txBody>
          <a:bodyPr wrap="square" rtlCol="0">
            <a:spAutoFit/>
          </a:bodyPr>
          <a:lstStyle/>
          <a:p>
            <a:r>
              <a:rPr lang="de-AT" sz="2000" b="1" i="1" dirty="0">
                <a:solidFill>
                  <a:srgbClr val="064380"/>
                </a:solidFill>
              </a:rPr>
              <a:t>Hier ersetzte Mario Voigt nur „grauer“ aus dem Original durch „alltäglicher“:</a:t>
            </a:r>
          </a:p>
        </p:txBody>
      </p:sp>
    </p:spTree>
    <p:extLst>
      <p:ext uri="{BB962C8B-B14F-4D97-AF65-F5344CB8AC3E}">
        <p14:creationId xmlns:p14="http://schemas.microsoft.com/office/powerpoint/2010/main" val="187331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7D63614-606C-9CBB-2C92-DE7DE32C1D5D}"/>
              </a:ext>
            </a:extLst>
          </p:cNvPr>
          <p:cNvSpPr>
            <a:spLocks noGrp="1"/>
          </p:cNvSpPr>
          <p:nvPr>
            <p:ph type="sldNum" sz="quarter" idx="12"/>
          </p:nvPr>
        </p:nvSpPr>
        <p:spPr/>
        <p:txBody>
          <a:bodyPr/>
          <a:lstStyle/>
          <a:p>
            <a:fld id="{636D39F5-6BCB-497F-85A7-68B41C1BD237}" type="slidenum">
              <a:rPr lang="de-AT" smtClean="0"/>
              <a:pPr/>
              <a:t>2</a:t>
            </a:fld>
            <a:endParaRPr lang="de-AT" dirty="0"/>
          </a:p>
        </p:txBody>
      </p:sp>
      <p:sp>
        <p:nvSpPr>
          <p:cNvPr id="5" name="Textfeld 4">
            <a:extLst>
              <a:ext uri="{FF2B5EF4-FFF2-40B4-BE49-F238E27FC236}">
                <a16:creationId xmlns:a16="http://schemas.microsoft.com/office/drawing/2014/main" id="{818C9FC0-B7AC-BB58-36A1-97A45CAA7EAD}"/>
              </a:ext>
            </a:extLst>
          </p:cNvPr>
          <p:cNvSpPr txBox="1"/>
          <p:nvPr/>
        </p:nvSpPr>
        <p:spPr>
          <a:xfrm>
            <a:off x="832268" y="832652"/>
            <a:ext cx="10320069" cy="5078313"/>
          </a:xfrm>
          <a:prstGeom prst="rect">
            <a:avLst/>
          </a:prstGeom>
          <a:noFill/>
        </p:spPr>
        <p:txBody>
          <a:bodyPr wrap="square" rtlCol="0">
            <a:spAutoFit/>
          </a:bodyPr>
          <a:lstStyle/>
          <a:p>
            <a:r>
              <a:rPr lang="de-DE" sz="3200" b="1" dirty="0">
                <a:solidFill>
                  <a:srgbClr val="064380"/>
                </a:solidFill>
              </a:rPr>
              <a:t>Die beiden Beweise für geplantes Vorgehen</a:t>
            </a:r>
          </a:p>
          <a:p>
            <a:endParaRPr lang="de-DE" sz="2800" dirty="0">
              <a:solidFill>
                <a:srgbClr val="064380"/>
              </a:solidFill>
            </a:endParaRPr>
          </a:p>
          <a:p>
            <a:pPr>
              <a:buClr>
                <a:srgbClr val="064380"/>
              </a:buClr>
            </a:pPr>
            <a:r>
              <a:rPr lang="de-DE" sz="2400" dirty="0">
                <a:solidFill>
                  <a:srgbClr val="064380"/>
                </a:solidFill>
              </a:rPr>
              <a:t>1. An </a:t>
            </a:r>
            <a:r>
              <a:rPr lang="de-DE" sz="2400" b="1" dirty="0">
                <a:solidFill>
                  <a:srgbClr val="FF0000"/>
                </a:solidFill>
              </a:rPr>
              <a:t>22 Stellen </a:t>
            </a:r>
            <a:r>
              <a:rPr lang="de-DE" sz="2400" dirty="0">
                <a:solidFill>
                  <a:srgbClr val="064380"/>
                </a:solidFill>
              </a:rPr>
              <a:t>seiner Dissertation zitiert Mario Voigt Primärliteratur aus der Sekundärliteratur mit einem „</a:t>
            </a:r>
            <a:r>
              <a:rPr lang="de-DE" sz="2400" b="1" dirty="0">
                <a:solidFill>
                  <a:srgbClr val="064380"/>
                </a:solidFill>
              </a:rPr>
              <a:t>zit. in:</a:t>
            </a:r>
            <a:r>
              <a:rPr lang="de-DE" sz="2400" dirty="0">
                <a:solidFill>
                  <a:srgbClr val="064380"/>
                </a:solidFill>
              </a:rPr>
              <a:t>“. – Bei </a:t>
            </a:r>
            <a:r>
              <a:rPr lang="de-DE" sz="2400" b="1" dirty="0">
                <a:solidFill>
                  <a:srgbClr val="FF0000"/>
                </a:solidFill>
              </a:rPr>
              <a:t>61 Fragmenten </a:t>
            </a:r>
            <a:r>
              <a:rPr lang="de-DE" sz="2400" dirty="0">
                <a:solidFill>
                  <a:srgbClr val="064380"/>
                </a:solidFill>
              </a:rPr>
              <a:t>weisen hingegen identische Zitierfehler im Plagiat von Voigt und im Original darauf hin, dass Voigt die Primärliteratur </a:t>
            </a:r>
            <a:r>
              <a:rPr lang="de-DE" sz="2400" b="1" dirty="0">
                <a:solidFill>
                  <a:srgbClr val="FF0000"/>
                </a:solidFill>
              </a:rPr>
              <a:t>verschwiegen hat</a:t>
            </a:r>
            <a:r>
              <a:rPr lang="de-DE" sz="2400" dirty="0">
                <a:solidFill>
                  <a:srgbClr val="064380"/>
                </a:solidFill>
              </a:rPr>
              <a:t>. Bei dieser Anzahl ist das kein redaktionelles Versehen mehr, sondern ein </a:t>
            </a:r>
            <a:r>
              <a:rPr lang="de-DE" sz="2400" b="1" dirty="0">
                <a:solidFill>
                  <a:srgbClr val="064380"/>
                </a:solidFill>
              </a:rPr>
              <a:t>Täuschungsmuster</a:t>
            </a:r>
            <a:r>
              <a:rPr lang="de-DE" sz="2400" dirty="0">
                <a:solidFill>
                  <a:srgbClr val="064380"/>
                </a:solidFill>
              </a:rPr>
              <a:t>, um Eigentext zu simulieren und sich das eigene Quellenstudium zu ersparen.</a:t>
            </a:r>
          </a:p>
          <a:p>
            <a:pPr marL="457200" indent="-457200">
              <a:buClr>
                <a:srgbClr val="064380"/>
              </a:buClr>
              <a:buFont typeface="+mj-lt"/>
              <a:buAutoNum type="arabicPeriod"/>
            </a:pPr>
            <a:endParaRPr lang="de-DE" sz="2400" b="1" dirty="0">
              <a:solidFill>
                <a:srgbClr val="064380"/>
              </a:solidFill>
            </a:endParaRPr>
          </a:p>
          <a:p>
            <a:pPr>
              <a:buClr>
                <a:srgbClr val="064380"/>
              </a:buClr>
            </a:pPr>
            <a:r>
              <a:rPr lang="de-DE" sz="2400" dirty="0">
                <a:solidFill>
                  <a:srgbClr val="064380"/>
                </a:solidFill>
              </a:rPr>
              <a:t>2. </a:t>
            </a:r>
            <a:r>
              <a:rPr lang="de-DE" sz="2400" b="1" dirty="0">
                <a:solidFill>
                  <a:srgbClr val="FF0000"/>
                </a:solidFill>
              </a:rPr>
              <a:t>42-mal </a:t>
            </a:r>
            <a:r>
              <a:rPr lang="de-DE" sz="2400" dirty="0">
                <a:solidFill>
                  <a:srgbClr val="064380"/>
                </a:solidFill>
              </a:rPr>
              <a:t>stammen Inhalte, die Mario Voigt mit von ihm geführten Experteninterviews belegt, wörtlich oder sinngemäß </a:t>
            </a:r>
            <a:r>
              <a:rPr lang="de-DE" sz="2400" b="1" dirty="0">
                <a:solidFill>
                  <a:srgbClr val="FF0000"/>
                </a:solidFill>
              </a:rPr>
              <a:t>aus an Ort und Stelle nicht zitierten </a:t>
            </a:r>
            <a:r>
              <a:rPr lang="de-DE" sz="2400" b="1" u="sng" dirty="0">
                <a:solidFill>
                  <a:srgbClr val="FF0000"/>
                </a:solidFill>
              </a:rPr>
              <a:t>anderen</a:t>
            </a:r>
            <a:r>
              <a:rPr lang="de-DE" sz="2400" b="1" dirty="0">
                <a:solidFill>
                  <a:srgbClr val="FF0000"/>
                </a:solidFill>
              </a:rPr>
              <a:t> </a:t>
            </a:r>
            <a:r>
              <a:rPr lang="de-DE" sz="2400" b="1" u="sng" dirty="0">
                <a:solidFill>
                  <a:srgbClr val="FF0000"/>
                </a:solidFill>
              </a:rPr>
              <a:t>Literatur</a:t>
            </a:r>
            <a:r>
              <a:rPr lang="de-DE" sz="2400" b="1" dirty="0">
                <a:solidFill>
                  <a:srgbClr val="FF0000"/>
                </a:solidFill>
              </a:rPr>
              <a:t>quellen</a:t>
            </a:r>
            <a:r>
              <a:rPr lang="de-DE" sz="2400" dirty="0">
                <a:solidFill>
                  <a:srgbClr val="064380"/>
                </a:solidFill>
              </a:rPr>
              <a:t>. Auch das kann bei dieser Anzahl kein redaktionelles Versehen sein.</a:t>
            </a:r>
            <a:endParaRPr lang="de-AT" sz="2400" dirty="0">
              <a:solidFill>
                <a:srgbClr val="064380"/>
              </a:solidFill>
            </a:endParaRPr>
          </a:p>
        </p:txBody>
      </p:sp>
    </p:spTree>
    <p:extLst>
      <p:ext uri="{BB962C8B-B14F-4D97-AF65-F5344CB8AC3E}">
        <p14:creationId xmlns:p14="http://schemas.microsoft.com/office/powerpoint/2010/main" val="399055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0EB50-3071-C670-C568-0C6DAF1CD446}"/>
              </a:ext>
            </a:extLst>
          </p:cNvPr>
          <p:cNvSpPr>
            <a:spLocks noGrp="1"/>
          </p:cNvSpPr>
          <p:nvPr>
            <p:ph type="title"/>
          </p:nvPr>
        </p:nvSpPr>
        <p:spPr>
          <a:xfrm>
            <a:off x="765664" y="361952"/>
            <a:ext cx="8228867" cy="1475642"/>
          </a:xfrm>
        </p:spPr>
        <p:txBody>
          <a:bodyPr>
            <a:noAutofit/>
          </a:bodyPr>
          <a:lstStyle/>
          <a:p>
            <a:r>
              <a:rPr lang="de-AT" sz="4800" dirty="0">
                <a:latin typeface="+mn-lt"/>
              </a:rPr>
              <a:t>Durfte Voigt das alles?</a:t>
            </a:r>
            <a:br>
              <a:rPr lang="de-AT" sz="4800" dirty="0">
                <a:latin typeface="+mn-lt"/>
              </a:rPr>
            </a:br>
            <a:r>
              <a:rPr lang="de-AT" sz="4800" dirty="0">
                <a:latin typeface="+mn-lt"/>
              </a:rPr>
              <a:t>Die klare Antwort ist:</a:t>
            </a:r>
            <a:br>
              <a:rPr lang="de-AT" sz="4800" dirty="0">
                <a:latin typeface="+mn-lt"/>
              </a:rPr>
            </a:br>
            <a:r>
              <a:rPr lang="de-AT" sz="4800" dirty="0">
                <a:latin typeface="+mn-lt"/>
              </a:rPr>
              <a:t>Nein!</a:t>
            </a:r>
          </a:p>
        </p:txBody>
      </p:sp>
      <p:sp>
        <p:nvSpPr>
          <p:cNvPr id="4" name="Foliennummernplatzhalter 3">
            <a:extLst>
              <a:ext uri="{FF2B5EF4-FFF2-40B4-BE49-F238E27FC236}">
                <a16:creationId xmlns:a16="http://schemas.microsoft.com/office/drawing/2014/main" id="{12091449-9B44-B56E-408A-20A7C9ED7BBC}"/>
              </a:ext>
            </a:extLst>
          </p:cNvPr>
          <p:cNvSpPr>
            <a:spLocks noGrp="1"/>
          </p:cNvSpPr>
          <p:nvPr>
            <p:ph type="sldNum" sz="quarter" idx="12"/>
          </p:nvPr>
        </p:nvSpPr>
        <p:spPr/>
        <p:txBody>
          <a:bodyPr/>
          <a:lstStyle/>
          <a:p>
            <a:fld id="{636D39F5-6BCB-497F-85A7-68B41C1BD237}" type="slidenum">
              <a:rPr lang="de-AT" smtClean="0"/>
              <a:pPr/>
              <a:t>20</a:t>
            </a:fld>
            <a:endParaRPr lang="de-AT" dirty="0"/>
          </a:p>
        </p:txBody>
      </p:sp>
      <p:pic>
        <p:nvPicPr>
          <p:cNvPr id="6" name="Grafik 5">
            <a:extLst>
              <a:ext uri="{FF2B5EF4-FFF2-40B4-BE49-F238E27FC236}">
                <a16:creationId xmlns:a16="http://schemas.microsoft.com/office/drawing/2014/main" id="{5F202DB5-0C28-10AC-CEAC-B5A0ED79C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211" y="1373186"/>
            <a:ext cx="2914464" cy="4399541"/>
          </a:xfrm>
          <a:prstGeom prst="rect">
            <a:avLst/>
          </a:prstGeom>
        </p:spPr>
      </p:pic>
      <p:pic>
        <p:nvPicPr>
          <p:cNvPr id="8" name="Grafik 7">
            <a:extLst>
              <a:ext uri="{FF2B5EF4-FFF2-40B4-BE49-F238E27FC236}">
                <a16:creationId xmlns:a16="http://schemas.microsoft.com/office/drawing/2014/main" id="{DC407B7A-5D33-9A09-6609-86E719D5C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32" y="2385378"/>
            <a:ext cx="7268035" cy="3387349"/>
          </a:xfrm>
          <a:prstGeom prst="rect">
            <a:avLst/>
          </a:prstGeom>
        </p:spPr>
      </p:pic>
      <p:sp>
        <p:nvSpPr>
          <p:cNvPr id="9" name="Rechteck 8">
            <a:extLst>
              <a:ext uri="{FF2B5EF4-FFF2-40B4-BE49-F238E27FC236}">
                <a16:creationId xmlns:a16="http://schemas.microsoft.com/office/drawing/2014/main" id="{BF97746C-BDFA-EF1E-12AD-61DF7829EA17}"/>
              </a:ext>
            </a:extLst>
          </p:cNvPr>
          <p:cNvSpPr/>
          <p:nvPr/>
        </p:nvSpPr>
        <p:spPr>
          <a:xfrm>
            <a:off x="885731" y="4079052"/>
            <a:ext cx="7268035" cy="1490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rgbClr val="FF0000"/>
              </a:solidFill>
            </a:endParaRPr>
          </a:p>
        </p:txBody>
      </p:sp>
      <p:sp>
        <p:nvSpPr>
          <p:cNvPr id="10" name="Textfeld 9">
            <a:extLst>
              <a:ext uri="{FF2B5EF4-FFF2-40B4-BE49-F238E27FC236}">
                <a16:creationId xmlns:a16="http://schemas.microsoft.com/office/drawing/2014/main" id="{E2934BC9-570D-6835-A967-85232377EEE5}"/>
              </a:ext>
            </a:extLst>
          </p:cNvPr>
          <p:cNvSpPr txBox="1"/>
          <p:nvPr/>
        </p:nvSpPr>
        <p:spPr>
          <a:xfrm>
            <a:off x="774290" y="5847665"/>
            <a:ext cx="10731011" cy="646331"/>
          </a:xfrm>
          <a:prstGeom prst="rect">
            <a:avLst/>
          </a:prstGeom>
          <a:noFill/>
        </p:spPr>
        <p:txBody>
          <a:bodyPr wrap="square" rtlCol="0">
            <a:spAutoFit/>
          </a:bodyPr>
          <a:lstStyle/>
          <a:p>
            <a:r>
              <a:rPr lang="de-AT" i="1" dirty="0">
                <a:solidFill>
                  <a:srgbClr val="064380"/>
                </a:solidFill>
              </a:rPr>
              <a:t>Quelle: Klaus Poenicke (1985): DUDEN. Die schriftliche Arbeit. Materialsammlung und Manuskriptgestaltung für Fach-, Seminar- und Abschlußarbeiten an Schule und Universität. Mannheim u.a.: Dudenverlag. Hier S. 15.</a:t>
            </a:r>
          </a:p>
        </p:txBody>
      </p:sp>
    </p:spTree>
    <p:extLst>
      <p:ext uri="{BB962C8B-B14F-4D97-AF65-F5344CB8AC3E}">
        <p14:creationId xmlns:p14="http://schemas.microsoft.com/office/powerpoint/2010/main" val="229233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2F2DC-8391-0E17-22EB-CBA11AAC20AE}"/>
              </a:ext>
            </a:extLst>
          </p:cNvPr>
          <p:cNvSpPr>
            <a:spLocks noGrp="1"/>
          </p:cNvSpPr>
          <p:nvPr>
            <p:ph type="title"/>
          </p:nvPr>
        </p:nvSpPr>
        <p:spPr>
          <a:xfrm>
            <a:off x="978279" y="2054860"/>
            <a:ext cx="10235441" cy="2350468"/>
          </a:xfrm>
        </p:spPr>
        <p:txBody>
          <a:bodyPr>
            <a:noAutofit/>
          </a:bodyPr>
          <a:lstStyle/>
          <a:p>
            <a:pPr algn="ctr"/>
            <a:r>
              <a:rPr lang="de-AT" sz="4800" dirty="0">
                <a:latin typeface="+mn-lt"/>
              </a:rPr>
              <a:t>Fehlberichterstattung in den bundesdeutschen Medien </a:t>
            </a:r>
            <a:br>
              <a:rPr lang="de-AT" sz="4800" dirty="0">
                <a:latin typeface="+mn-lt"/>
              </a:rPr>
            </a:br>
            <a:r>
              <a:rPr lang="de-AT" sz="4800" dirty="0">
                <a:latin typeface="+mn-lt"/>
              </a:rPr>
              <a:t>ab 28.01.2026</a:t>
            </a:r>
          </a:p>
        </p:txBody>
      </p:sp>
      <p:sp>
        <p:nvSpPr>
          <p:cNvPr id="4" name="Foliennummernplatzhalter 3">
            <a:extLst>
              <a:ext uri="{FF2B5EF4-FFF2-40B4-BE49-F238E27FC236}">
                <a16:creationId xmlns:a16="http://schemas.microsoft.com/office/drawing/2014/main" id="{3DBA859E-A3FC-1519-1014-92B64AC030C6}"/>
              </a:ext>
            </a:extLst>
          </p:cNvPr>
          <p:cNvSpPr>
            <a:spLocks noGrp="1"/>
          </p:cNvSpPr>
          <p:nvPr>
            <p:ph type="sldNum" sz="quarter" idx="12"/>
          </p:nvPr>
        </p:nvSpPr>
        <p:spPr/>
        <p:txBody>
          <a:bodyPr/>
          <a:lstStyle/>
          <a:p>
            <a:fld id="{636D39F5-6BCB-497F-85A7-68B41C1BD237}" type="slidenum">
              <a:rPr lang="de-AT" smtClean="0"/>
              <a:pPr/>
              <a:t>21</a:t>
            </a:fld>
            <a:endParaRPr lang="de-AT" dirty="0"/>
          </a:p>
        </p:txBody>
      </p:sp>
    </p:spTree>
    <p:extLst>
      <p:ext uri="{BB962C8B-B14F-4D97-AF65-F5344CB8AC3E}">
        <p14:creationId xmlns:p14="http://schemas.microsoft.com/office/powerpoint/2010/main" val="11152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0D700-1E14-530B-8BC3-4B2042942B1E}"/>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7C100AE-50A3-A84F-FE81-67DA1638EEED}"/>
              </a:ext>
            </a:extLst>
          </p:cNvPr>
          <p:cNvSpPr>
            <a:spLocks noGrp="1"/>
          </p:cNvSpPr>
          <p:nvPr>
            <p:ph type="sldNum" sz="quarter" idx="12"/>
          </p:nvPr>
        </p:nvSpPr>
        <p:spPr/>
        <p:txBody>
          <a:bodyPr/>
          <a:lstStyle/>
          <a:p>
            <a:fld id="{636D39F5-6BCB-497F-85A7-68B41C1BD237}" type="slidenum">
              <a:rPr lang="de-AT" smtClean="0"/>
              <a:pPr/>
              <a:t>22</a:t>
            </a:fld>
            <a:endParaRPr lang="de-AT" dirty="0"/>
          </a:p>
        </p:txBody>
      </p:sp>
      <p:pic>
        <p:nvPicPr>
          <p:cNvPr id="6" name="Grafik 5">
            <a:extLst>
              <a:ext uri="{FF2B5EF4-FFF2-40B4-BE49-F238E27FC236}">
                <a16:creationId xmlns:a16="http://schemas.microsoft.com/office/drawing/2014/main" id="{DABDE35D-AF1E-5DBD-9D97-B611DC58E176}"/>
              </a:ext>
            </a:extLst>
          </p:cNvPr>
          <p:cNvPicPr>
            <a:picLocks noChangeAspect="1"/>
          </p:cNvPicPr>
          <p:nvPr/>
        </p:nvPicPr>
        <p:blipFill>
          <a:blip r:embed="rId2"/>
          <a:stretch>
            <a:fillRect/>
          </a:stretch>
        </p:blipFill>
        <p:spPr>
          <a:xfrm>
            <a:off x="6601660" y="3062125"/>
            <a:ext cx="4856762" cy="3232758"/>
          </a:xfrm>
          <a:prstGeom prst="rect">
            <a:avLst/>
          </a:prstGeom>
        </p:spPr>
      </p:pic>
      <p:pic>
        <p:nvPicPr>
          <p:cNvPr id="8" name="Grafik 7">
            <a:extLst>
              <a:ext uri="{FF2B5EF4-FFF2-40B4-BE49-F238E27FC236}">
                <a16:creationId xmlns:a16="http://schemas.microsoft.com/office/drawing/2014/main" id="{1AE6A9BD-1480-3C47-A474-8463814AE0AB}"/>
              </a:ext>
            </a:extLst>
          </p:cNvPr>
          <p:cNvPicPr>
            <a:picLocks noChangeAspect="1"/>
          </p:cNvPicPr>
          <p:nvPr/>
        </p:nvPicPr>
        <p:blipFill>
          <a:blip r:embed="rId3"/>
          <a:stretch>
            <a:fillRect/>
          </a:stretch>
        </p:blipFill>
        <p:spPr>
          <a:xfrm>
            <a:off x="335199" y="929807"/>
            <a:ext cx="5781788" cy="1285855"/>
          </a:xfrm>
          <a:prstGeom prst="rect">
            <a:avLst/>
          </a:prstGeom>
        </p:spPr>
      </p:pic>
      <p:pic>
        <p:nvPicPr>
          <p:cNvPr id="14" name="Grafik 13">
            <a:extLst>
              <a:ext uri="{FF2B5EF4-FFF2-40B4-BE49-F238E27FC236}">
                <a16:creationId xmlns:a16="http://schemas.microsoft.com/office/drawing/2014/main" id="{C4ACDDDF-0AA2-9F84-2809-9187FAF1381D}"/>
              </a:ext>
            </a:extLst>
          </p:cNvPr>
          <p:cNvPicPr>
            <a:picLocks noChangeAspect="1"/>
          </p:cNvPicPr>
          <p:nvPr/>
        </p:nvPicPr>
        <p:blipFill>
          <a:blip r:embed="rId4"/>
          <a:stretch>
            <a:fillRect/>
          </a:stretch>
        </p:blipFill>
        <p:spPr>
          <a:xfrm>
            <a:off x="511939" y="3429000"/>
            <a:ext cx="5428307" cy="2560159"/>
          </a:xfrm>
          <a:prstGeom prst="rect">
            <a:avLst/>
          </a:prstGeom>
        </p:spPr>
      </p:pic>
      <p:pic>
        <p:nvPicPr>
          <p:cNvPr id="17" name="Grafik 16">
            <a:extLst>
              <a:ext uri="{FF2B5EF4-FFF2-40B4-BE49-F238E27FC236}">
                <a16:creationId xmlns:a16="http://schemas.microsoft.com/office/drawing/2014/main" id="{F1FEEEC8-A8CE-004A-9865-BBC7E070E559}"/>
              </a:ext>
            </a:extLst>
          </p:cNvPr>
          <p:cNvPicPr>
            <a:picLocks noChangeAspect="1"/>
          </p:cNvPicPr>
          <p:nvPr/>
        </p:nvPicPr>
        <p:blipFill>
          <a:blip r:embed="rId5"/>
          <a:stretch>
            <a:fillRect/>
          </a:stretch>
        </p:blipFill>
        <p:spPr>
          <a:xfrm>
            <a:off x="6286860" y="1182013"/>
            <a:ext cx="5324115" cy="1332654"/>
          </a:xfrm>
          <a:prstGeom prst="rect">
            <a:avLst/>
          </a:prstGeom>
        </p:spPr>
      </p:pic>
      <p:sp>
        <p:nvSpPr>
          <p:cNvPr id="18" name="Rechteck 17">
            <a:extLst>
              <a:ext uri="{FF2B5EF4-FFF2-40B4-BE49-F238E27FC236}">
                <a16:creationId xmlns:a16="http://schemas.microsoft.com/office/drawing/2014/main" id="{DDFA9DB2-9DB1-95DE-5EFF-660094817688}"/>
              </a:ext>
            </a:extLst>
          </p:cNvPr>
          <p:cNvSpPr/>
          <p:nvPr/>
        </p:nvSpPr>
        <p:spPr>
          <a:xfrm>
            <a:off x="6506308" y="2066193"/>
            <a:ext cx="4856762" cy="5177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rgbClr val="FF0000"/>
              </a:solidFill>
            </a:endParaRPr>
          </a:p>
        </p:txBody>
      </p:sp>
    </p:spTree>
    <p:extLst>
      <p:ext uri="{BB962C8B-B14F-4D97-AF65-F5344CB8AC3E}">
        <p14:creationId xmlns:p14="http://schemas.microsoft.com/office/powerpoint/2010/main" val="317552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0A555-ABA1-AC91-78B6-4565323D4F9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148734-920E-948F-0B42-28C737AF6B68}"/>
              </a:ext>
            </a:extLst>
          </p:cNvPr>
          <p:cNvSpPr>
            <a:spLocks noGrp="1"/>
          </p:cNvSpPr>
          <p:nvPr>
            <p:ph type="title"/>
          </p:nvPr>
        </p:nvSpPr>
        <p:spPr/>
        <p:txBody>
          <a:bodyPr/>
          <a:lstStyle/>
          <a:p>
            <a:endParaRPr lang="de-AT"/>
          </a:p>
        </p:txBody>
      </p:sp>
      <p:sp>
        <p:nvSpPr>
          <p:cNvPr id="3" name="Inhaltsplatzhalter 2">
            <a:extLst>
              <a:ext uri="{FF2B5EF4-FFF2-40B4-BE49-F238E27FC236}">
                <a16:creationId xmlns:a16="http://schemas.microsoft.com/office/drawing/2014/main" id="{2E84C0F7-66CE-8F40-5E08-0B4BC696CDDF}"/>
              </a:ext>
            </a:extLst>
          </p:cNvPr>
          <p:cNvSpPr>
            <a:spLocks noGrp="1"/>
          </p:cNvSpPr>
          <p:nvPr>
            <p:ph idx="1"/>
          </p:nvPr>
        </p:nvSpPr>
        <p:spPr/>
        <p:txBody>
          <a:bodyPr/>
          <a:lstStyle/>
          <a:p>
            <a:endParaRPr lang="de-AT"/>
          </a:p>
        </p:txBody>
      </p:sp>
      <p:sp>
        <p:nvSpPr>
          <p:cNvPr id="4" name="Foliennummernplatzhalter 3">
            <a:extLst>
              <a:ext uri="{FF2B5EF4-FFF2-40B4-BE49-F238E27FC236}">
                <a16:creationId xmlns:a16="http://schemas.microsoft.com/office/drawing/2014/main" id="{2D9F16C2-E35D-766D-5533-C0A0A00DAA39}"/>
              </a:ext>
            </a:extLst>
          </p:cNvPr>
          <p:cNvSpPr>
            <a:spLocks noGrp="1"/>
          </p:cNvSpPr>
          <p:nvPr>
            <p:ph type="sldNum" sz="quarter" idx="12"/>
          </p:nvPr>
        </p:nvSpPr>
        <p:spPr/>
        <p:txBody>
          <a:bodyPr/>
          <a:lstStyle/>
          <a:p>
            <a:fld id="{636D39F5-6BCB-497F-85A7-68B41C1BD237}" type="slidenum">
              <a:rPr lang="de-AT" smtClean="0"/>
              <a:pPr/>
              <a:t>23</a:t>
            </a:fld>
            <a:endParaRPr lang="de-AT" dirty="0"/>
          </a:p>
        </p:txBody>
      </p:sp>
    </p:spTree>
    <p:extLst>
      <p:ext uri="{BB962C8B-B14F-4D97-AF65-F5344CB8AC3E}">
        <p14:creationId xmlns:p14="http://schemas.microsoft.com/office/powerpoint/2010/main" val="407805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FBDC9AE-60B9-E74F-6BD2-545B8B33C60A}"/>
              </a:ext>
            </a:extLst>
          </p:cNvPr>
          <p:cNvSpPr>
            <a:spLocks noGrp="1"/>
          </p:cNvSpPr>
          <p:nvPr>
            <p:ph type="sldNum" sz="quarter" idx="12"/>
          </p:nvPr>
        </p:nvSpPr>
        <p:spPr/>
        <p:txBody>
          <a:bodyPr/>
          <a:lstStyle/>
          <a:p>
            <a:fld id="{636D39F5-6BCB-497F-85A7-68B41C1BD237}" type="slidenum">
              <a:rPr lang="de-AT" smtClean="0"/>
              <a:pPr/>
              <a:t>3</a:t>
            </a:fld>
            <a:endParaRPr lang="de-AT" dirty="0"/>
          </a:p>
        </p:txBody>
      </p:sp>
      <p:pic>
        <p:nvPicPr>
          <p:cNvPr id="6" name="Grafik 5">
            <a:extLst>
              <a:ext uri="{FF2B5EF4-FFF2-40B4-BE49-F238E27FC236}">
                <a16:creationId xmlns:a16="http://schemas.microsoft.com/office/drawing/2014/main" id="{1B199E40-2699-6BCD-4C32-6A3F22E6C711}"/>
              </a:ext>
            </a:extLst>
          </p:cNvPr>
          <p:cNvPicPr>
            <a:picLocks noChangeAspect="1"/>
          </p:cNvPicPr>
          <p:nvPr/>
        </p:nvPicPr>
        <p:blipFill>
          <a:blip r:embed="rId2"/>
          <a:stretch>
            <a:fillRect/>
          </a:stretch>
        </p:blipFill>
        <p:spPr>
          <a:xfrm>
            <a:off x="450179" y="320851"/>
            <a:ext cx="9459624" cy="4741339"/>
          </a:xfrm>
          <a:prstGeom prst="rect">
            <a:avLst/>
          </a:prstGeom>
        </p:spPr>
      </p:pic>
      <p:sp>
        <p:nvSpPr>
          <p:cNvPr id="7" name="Textfeld 6">
            <a:extLst>
              <a:ext uri="{FF2B5EF4-FFF2-40B4-BE49-F238E27FC236}">
                <a16:creationId xmlns:a16="http://schemas.microsoft.com/office/drawing/2014/main" id="{848BA6B4-8E78-B62A-FCE9-B3CCC61CA830}"/>
              </a:ext>
            </a:extLst>
          </p:cNvPr>
          <p:cNvSpPr txBox="1"/>
          <p:nvPr/>
        </p:nvSpPr>
        <p:spPr>
          <a:xfrm>
            <a:off x="422914" y="5342141"/>
            <a:ext cx="4823785" cy="923330"/>
          </a:xfrm>
          <a:prstGeom prst="rect">
            <a:avLst/>
          </a:prstGeom>
          <a:noFill/>
        </p:spPr>
        <p:txBody>
          <a:bodyPr wrap="square" rtlCol="0">
            <a:spAutoFit/>
          </a:bodyPr>
          <a:lstStyle/>
          <a:p>
            <a:r>
              <a:rPr lang="de-AT" dirty="0">
                <a:solidFill>
                  <a:srgbClr val="064380"/>
                </a:solidFill>
              </a:rPr>
              <a:t>Zum Vergleich: Bei Annette Schavan (CDU) waren es </a:t>
            </a:r>
            <a:r>
              <a:rPr lang="de-AT" b="1" dirty="0">
                <a:solidFill>
                  <a:srgbClr val="064380"/>
                </a:solidFill>
              </a:rPr>
              <a:t>vier ungenannte Werke</a:t>
            </a:r>
            <a:r>
              <a:rPr lang="de-AT" dirty="0">
                <a:solidFill>
                  <a:srgbClr val="064380"/>
                </a:solidFill>
              </a:rPr>
              <a:t>. Quelle: </a:t>
            </a:r>
            <a:r>
              <a:rPr lang="de-AT" dirty="0">
                <a:solidFill>
                  <a:srgbClr val="064380"/>
                </a:solidFill>
                <a:hlinkClick r:id="rId3">
                  <a:extLst>
                    <a:ext uri="{A12FA001-AC4F-418D-AE19-62706E023703}">
                      <ahyp:hlinkClr xmlns:ahyp="http://schemas.microsoft.com/office/drawing/2018/hyperlinkcolor" val="tx"/>
                    </a:ext>
                  </a:extLst>
                </a:hlinkClick>
              </a:rPr>
              <a:t>https://schavanplag.wordpress.com/#Ungenannt</a:t>
            </a:r>
            <a:r>
              <a:rPr lang="de-AT" dirty="0">
                <a:solidFill>
                  <a:srgbClr val="064380"/>
                </a:solidFill>
              </a:rPr>
              <a:t> </a:t>
            </a:r>
          </a:p>
        </p:txBody>
      </p:sp>
      <p:pic>
        <p:nvPicPr>
          <p:cNvPr id="9" name="Grafik 8">
            <a:extLst>
              <a:ext uri="{FF2B5EF4-FFF2-40B4-BE49-F238E27FC236}">
                <a16:creationId xmlns:a16="http://schemas.microsoft.com/office/drawing/2014/main" id="{3E605F52-E64B-EC34-1131-C82EFCA5CF83}"/>
              </a:ext>
            </a:extLst>
          </p:cNvPr>
          <p:cNvPicPr>
            <a:picLocks noChangeAspect="1"/>
          </p:cNvPicPr>
          <p:nvPr/>
        </p:nvPicPr>
        <p:blipFill>
          <a:blip r:embed="rId4"/>
          <a:stretch>
            <a:fillRect/>
          </a:stretch>
        </p:blipFill>
        <p:spPr>
          <a:xfrm>
            <a:off x="5887220" y="4972867"/>
            <a:ext cx="4457568" cy="1564282"/>
          </a:xfrm>
          <a:prstGeom prst="rect">
            <a:avLst/>
          </a:prstGeom>
        </p:spPr>
      </p:pic>
    </p:spTree>
    <p:extLst>
      <p:ext uri="{BB962C8B-B14F-4D97-AF65-F5344CB8AC3E}">
        <p14:creationId xmlns:p14="http://schemas.microsoft.com/office/powerpoint/2010/main" val="163700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2C30-917F-576B-E581-AD944309B6B4}"/>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B8BF246-CBA9-CA53-B560-F1CCD24DE4F5}"/>
              </a:ext>
            </a:extLst>
          </p:cNvPr>
          <p:cNvSpPr>
            <a:spLocks noGrp="1"/>
          </p:cNvSpPr>
          <p:nvPr>
            <p:ph type="sldNum" sz="quarter" idx="12"/>
          </p:nvPr>
        </p:nvSpPr>
        <p:spPr/>
        <p:txBody>
          <a:bodyPr/>
          <a:lstStyle/>
          <a:p>
            <a:fld id="{636D39F5-6BCB-497F-85A7-68B41C1BD237}" type="slidenum">
              <a:rPr lang="de-AT" smtClean="0"/>
              <a:pPr/>
              <a:t>4</a:t>
            </a:fld>
            <a:endParaRPr lang="de-AT" dirty="0"/>
          </a:p>
        </p:txBody>
      </p:sp>
      <p:sp>
        <p:nvSpPr>
          <p:cNvPr id="5" name="Textfeld 4">
            <a:extLst>
              <a:ext uri="{FF2B5EF4-FFF2-40B4-BE49-F238E27FC236}">
                <a16:creationId xmlns:a16="http://schemas.microsoft.com/office/drawing/2014/main" id="{F1EDCC02-B501-3470-738E-63F988C5BEDC}"/>
              </a:ext>
            </a:extLst>
          </p:cNvPr>
          <p:cNvSpPr txBox="1"/>
          <p:nvPr/>
        </p:nvSpPr>
        <p:spPr>
          <a:xfrm>
            <a:off x="2918961" y="811055"/>
            <a:ext cx="6209582" cy="2616101"/>
          </a:xfrm>
          <a:prstGeom prst="rect">
            <a:avLst/>
          </a:prstGeom>
          <a:noFill/>
        </p:spPr>
        <p:txBody>
          <a:bodyPr wrap="square" rtlCol="0">
            <a:spAutoFit/>
          </a:bodyPr>
          <a:lstStyle/>
          <a:p>
            <a:pPr algn="ctr"/>
            <a:r>
              <a:rPr lang="de-DE" sz="3200" b="1" dirty="0">
                <a:solidFill>
                  <a:srgbClr val="064380"/>
                </a:solidFill>
              </a:rPr>
              <a:t>„</a:t>
            </a:r>
            <a:r>
              <a:rPr lang="de-DE" sz="2200" b="1" dirty="0">
                <a:solidFill>
                  <a:srgbClr val="064380"/>
                </a:solidFill>
              </a:rPr>
              <a:t>Voigt habe seine Promotion nach bestem Wissen und Gewissen erstellt, teilte Generalsekretär Christian Herrgott auf Anfrage mit. Er verwies auch darauf, dass eine frühere Prüfung der Dissertation von 2008 über US-Präsidentschaftswahlkämpfe </a:t>
            </a:r>
            <a:r>
              <a:rPr lang="de-DE" sz="2200" b="1" dirty="0">
                <a:solidFill>
                  <a:srgbClr val="FF0000"/>
                </a:solidFill>
              </a:rPr>
              <a:t>keine Hinweise auf Verstöße gegen die Grundsätze guter wissenschaftlicher Praxis</a:t>
            </a:r>
            <a:r>
              <a:rPr lang="de-DE" sz="2200" b="1" dirty="0">
                <a:solidFill>
                  <a:srgbClr val="064380"/>
                </a:solidFill>
              </a:rPr>
              <a:t> gefunden habe.“</a:t>
            </a:r>
            <a:endParaRPr lang="de-AT" sz="2200" b="1" dirty="0">
              <a:solidFill>
                <a:srgbClr val="064380"/>
              </a:solidFill>
            </a:endParaRPr>
          </a:p>
        </p:txBody>
      </p:sp>
      <p:sp>
        <p:nvSpPr>
          <p:cNvPr id="6" name="Sprechblase: rechteckig mit abgerundeten Ecken 5">
            <a:extLst>
              <a:ext uri="{FF2B5EF4-FFF2-40B4-BE49-F238E27FC236}">
                <a16:creationId xmlns:a16="http://schemas.microsoft.com/office/drawing/2014/main" id="{605B4071-4338-4C47-4EDC-76E45AE1D025}"/>
              </a:ext>
            </a:extLst>
          </p:cNvPr>
          <p:cNvSpPr/>
          <p:nvPr/>
        </p:nvSpPr>
        <p:spPr>
          <a:xfrm>
            <a:off x="2797650" y="807097"/>
            <a:ext cx="6475389" cy="2697696"/>
          </a:xfrm>
          <a:prstGeom prst="wedgeRoundRectCallout">
            <a:avLst/>
          </a:prstGeom>
          <a:noFill/>
          <a:ln w="28575">
            <a:solidFill>
              <a:srgbClr val="0643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id="{4146BEEC-2B34-9F8A-6334-5B9C30A41756}"/>
              </a:ext>
            </a:extLst>
          </p:cNvPr>
          <p:cNvSpPr txBox="1"/>
          <p:nvPr/>
        </p:nvSpPr>
        <p:spPr>
          <a:xfrm>
            <a:off x="4031760" y="3812419"/>
            <a:ext cx="6630481" cy="923330"/>
          </a:xfrm>
          <a:prstGeom prst="rect">
            <a:avLst/>
          </a:prstGeom>
          <a:noFill/>
        </p:spPr>
        <p:txBody>
          <a:bodyPr wrap="square" rtlCol="0">
            <a:spAutoFit/>
          </a:bodyPr>
          <a:lstStyle/>
          <a:p>
            <a:r>
              <a:rPr lang="de-DE" dirty="0">
                <a:solidFill>
                  <a:srgbClr val="064380"/>
                </a:solidFill>
              </a:rPr>
              <a:t>15.08.2024, dpa, Die Zeit,</a:t>
            </a:r>
          </a:p>
          <a:p>
            <a:r>
              <a:rPr lang="de-DE" dirty="0">
                <a:solidFill>
                  <a:srgbClr val="064380"/>
                </a:solidFill>
                <a:hlinkClick r:id="rId2">
                  <a:extLst>
                    <a:ext uri="{A12FA001-AC4F-418D-AE19-62706E023703}">
                      <ahyp:hlinkClr xmlns:ahyp="http://schemas.microsoft.com/office/drawing/2018/hyperlinkcolor" val="tx"/>
                    </a:ext>
                  </a:extLst>
                </a:hlinkClick>
              </a:rPr>
              <a:t>https://www.zeit.de/news/2024-08/15/thueringer-cdu-weist-plagiatsvorwuerfe-gegen-voigt-zurueck</a:t>
            </a:r>
            <a:r>
              <a:rPr lang="de-DE" dirty="0">
                <a:solidFill>
                  <a:srgbClr val="064380"/>
                </a:solidFill>
              </a:rPr>
              <a:t> </a:t>
            </a:r>
            <a:endParaRPr lang="de-AT" dirty="0">
              <a:solidFill>
                <a:srgbClr val="064380"/>
              </a:solidFill>
            </a:endParaRPr>
          </a:p>
        </p:txBody>
      </p:sp>
      <p:sp>
        <p:nvSpPr>
          <p:cNvPr id="8" name="Textfeld 7">
            <a:extLst>
              <a:ext uri="{FF2B5EF4-FFF2-40B4-BE49-F238E27FC236}">
                <a16:creationId xmlns:a16="http://schemas.microsoft.com/office/drawing/2014/main" id="{DDFDA888-255C-9F9E-F9EF-DCDDE50E8BB2}"/>
              </a:ext>
            </a:extLst>
          </p:cNvPr>
          <p:cNvSpPr txBox="1"/>
          <p:nvPr/>
        </p:nvSpPr>
        <p:spPr>
          <a:xfrm>
            <a:off x="2589359" y="4951288"/>
            <a:ext cx="7341081" cy="1261884"/>
          </a:xfrm>
          <a:prstGeom prst="rect">
            <a:avLst/>
          </a:prstGeom>
          <a:noFill/>
        </p:spPr>
        <p:txBody>
          <a:bodyPr wrap="square" rtlCol="0">
            <a:spAutoFit/>
          </a:bodyPr>
          <a:lstStyle/>
          <a:p>
            <a:r>
              <a:rPr lang="de-DE" sz="2800" b="1" dirty="0">
                <a:solidFill>
                  <a:srgbClr val="FF0000"/>
                </a:solidFill>
              </a:rPr>
              <a:t>DAGEGEN</a:t>
            </a:r>
            <a:r>
              <a:rPr lang="de-DE" sz="2400" b="1" dirty="0">
                <a:solidFill>
                  <a:srgbClr val="064380"/>
                </a:solidFill>
              </a:rPr>
              <a:t>: Die TU Chemnitz entzieht Mario Voigt 2025 </a:t>
            </a:r>
            <a:r>
              <a:rPr lang="de-DE" sz="2400" b="1" dirty="0">
                <a:solidFill>
                  <a:srgbClr val="FF0000"/>
                </a:solidFill>
              </a:rPr>
              <a:t>einstimmig</a:t>
            </a:r>
            <a:r>
              <a:rPr lang="de-DE" sz="2400" b="1" dirty="0">
                <a:solidFill>
                  <a:srgbClr val="064380"/>
                </a:solidFill>
              </a:rPr>
              <a:t> den Doktortitel.</a:t>
            </a:r>
          </a:p>
          <a:p>
            <a:r>
              <a:rPr lang="de-DE" sz="2400" b="1" dirty="0">
                <a:solidFill>
                  <a:srgbClr val="064380"/>
                </a:solidFill>
              </a:rPr>
              <a:t>Einer von beiden Akteuren muss sich also geirrt haben.</a:t>
            </a:r>
            <a:endParaRPr lang="de-AT" sz="2400" b="1" dirty="0">
              <a:solidFill>
                <a:srgbClr val="064380"/>
              </a:solidFill>
            </a:endParaRPr>
          </a:p>
        </p:txBody>
      </p:sp>
    </p:spTree>
    <p:extLst>
      <p:ext uri="{BB962C8B-B14F-4D97-AF65-F5344CB8AC3E}">
        <p14:creationId xmlns:p14="http://schemas.microsoft.com/office/powerpoint/2010/main" val="224919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86642F5-3C3F-DD98-433A-9727A06FB3D7}"/>
              </a:ext>
            </a:extLst>
          </p:cNvPr>
          <p:cNvSpPr>
            <a:spLocks noGrp="1"/>
          </p:cNvSpPr>
          <p:nvPr>
            <p:ph type="sldNum" sz="quarter" idx="12"/>
          </p:nvPr>
        </p:nvSpPr>
        <p:spPr/>
        <p:txBody>
          <a:bodyPr/>
          <a:lstStyle/>
          <a:p>
            <a:fld id="{636D39F5-6BCB-497F-85A7-68B41C1BD237}" type="slidenum">
              <a:rPr lang="de-AT" smtClean="0"/>
              <a:pPr/>
              <a:t>5</a:t>
            </a:fld>
            <a:endParaRPr lang="de-AT" dirty="0"/>
          </a:p>
        </p:txBody>
      </p:sp>
      <p:sp>
        <p:nvSpPr>
          <p:cNvPr id="5" name="Textfeld 4">
            <a:extLst>
              <a:ext uri="{FF2B5EF4-FFF2-40B4-BE49-F238E27FC236}">
                <a16:creationId xmlns:a16="http://schemas.microsoft.com/office/drawing/2014/main" id="{9EA07022-DC03-60A1-D9A7-55067D27551D}"/>
              </a:ext>
            </a:extLst>
          </p:cNvPr>
          <p:cNvSpPr txBox="1"/>
          <p:nvPr/>
        </p:nvSpPr>
        <p:spPr>
          <a:xfrm>
            <a:off x="2918961" y="905944"/>
            <a:ext cx="6209582" cy="1569660"/>
          </a:xfrm>
          <a:prstGeom prst="rect">
            <a:avLst/>
          </a:prstGeom>
          <a:noFill/>
        </p:spPr>
        <p:txBody>
          <a:bodyPr wrap="square" rtlCol="0">
            <a:spAutoFit/>
          </a:bodyPr>
          <a:lstStyle/>
          <a:p>
            <a:pPr algn="ctr"/>
            <a:r>
              <a:rPr lang="de-DE" sz="3200" b="1" dirty="0">
                <a:solidFill>
                  <a:srgbClr val="064380"/>
                </a:solidFill>
              </a:rPr>
              <a:t>„Der wissenschaftliche Kern meiner Arbeit ist von den Vorwürfen </a:t>
            </a:r>
            <a:br>
              <a:rPr lang="de-DE" sz="3200" b="1" dirty="0">
                <a:solidFill>
                  <a:srgbClr val="064380"/>
                </a:solidFill>
              </a:rPr>
            </a:br>
            <a:r>
              <a:rPr lang="de-DE" sz="3200" b="1" dirty="0">
                <a:solidFill>
                  <a:srgbClr val="064380"/>
                </a:solidFill>
              </a:rPr>
              <a:t>nicht betroffen.“</a:t>
            </a:r>
            <a:endParaRPr lang="de-AT" sz="3200" b="1" dirty="0">
              <a:solidFill>
                <a:srgbClr val="064380"/>
              </a:solidFill>
            </a:endParaRPr>
          </a:p>
        </p:txBody>
      </p:sp>
      <p:sp>
        <p:nvSpPr>
          <p:cNvPr id="6" name="Sprechblase: rechteckig mit abgerundeten Ecken 5">
            <a:extLst>
              <a:ext uri="{FF2B5EF4-FFF2-40B4-BE49-F238E27FC236}">
                <a16:creationId xmlns:a16="http://schemas.microsoft.com/office/drawing/2014/main" id="{6E304D09-2611-BE4F-3DC7-20DB0BEB89D0}"/>
              </a:ext>
            </a:extLst>
          </p:cNvPr>
          <p:cNvSpPr/>
          <p:nvPr/>
        </p:nvSpPr>
        <p:spPr>
          <a:xfrm>
            <a:off x="2820836" y="562832"/>
            <a:ext cx="6452203" cy="2154490"/>
          </a:xfrm>
          <a:prstGeom prst="wedgeRoundRectCallout">
            <a:avLst/>
          </a:prstGeom>
          <a:noFill/>
          <a:ln w="28575">
            <a:solidFill>
              <a:srgbClr val="0643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a:extLst>
              <a:ext uri="{FF2B5EF4-FFF2-40B4-BE49-F238E27FC236}">
                <a16:creationId xmlns:a16="http://schemas.microsoft.com/office/drawing/2014/main" id="{E951B6C4-C41D-2D75-2D3C-D8404D72BD09}"/>
              </a:ext>
            </a:extLst>
          </p:cNvPr>
          <p:cNvSpPr txBox="1"/>
          <p:nvPr/>
        </p:nvSpPr>
        <p:spPr>
          <a:xfrm>
            <a:off x="4014513" y="3010625"/>
            <a:ext cx="6630481" cy="923330"/>
          </a:xfrm>
          <a:prstGeom prst="rect">
            <a:avLst/>
          </a:prstGeom>
          <a:noFill/>
        </p:spPr>
        <p:txBody>
          <a:bodyPr wrap="square" rtlCol="0">
            <a:spAutoFit/>
          </a:bodyPr>
          <a:lstStyle/>
          <a:p>
            <a:r>
              <a:rPr lang="de-DE" b="1" dirty="0">
                <a:solidFill>
                  <a:srgbClr val="064380"/>
                </a:solidFill>
              </a:rPr>
              <a:t>Mario Voigt</a:t>
            </a:r>
            <a:r>
              <a:rPr lang="de-DE" dirty="0">
                <a:solidFill>
                  <a:srgbClr val="064380"/>
                </a:solidFill>
              </a:rPr>
              <a:t>, 28.01.2026, dpa, Die Zeit, </a:t>
            </a:r>
            <a:r>
              <a:rPr lang="de-DE" dirty="0">
                <a:solidFill>
                  <a:srgbClr val="064380"/>
                </a:solidFill>
                <a:hlinkClick r:id="rId2">
                  <a:extLst>
                    <a:ext uri="{A12FA001-AC4F-418D-AE19-62706E023703}">
                      <ahyp:hlinkClr xmlns:ahyp="http://schemas.microsoft.com/office/drawing/2018/hyperlinkcolor" val="tx"/>
                    </a:ext>
                  </a:extLst>
                </a:hlinkClick>
              </a:rPr>
              <a:t>https://www.zeit.de/politik/deutschland/2026-01/thueringen-mario-voigt-cdu-doktortitel</a:t>
            </a:r>
            <a:r>
              <a:rPr lang="de-DE" dirty="0">
                <a:solidFill>
                  <a:srgbClr val="064380"/>
                </a:solidFill>
              </a:rPr>
              <a:t> </a:t>
            </a:r>
            <a:endParaRPr lang="de-AT" dirty="0">
              <a:solidFill>
                <a:srgbClr val="064380"/>
              </a:solidFill>
            </a:endParaRPr>
          </a:p>
        </p:txBody>
      </p:sp>
      <p:sp>
        <p:nvSpPr>
          <p:cNvPr id="8" name="Textfeld 7">
            <a:extLst>
              <a:ext uri="{FF2B5EF4-FFF2-40B4-BE49-F238E27FC236}">
                <a16:creationId xmlns:a16="http://schemas.microsoft.com/office/drawing/2014/main" id="{6C6F7BDA-607D-41D0-95FD-5F45F6EAF1E4}"/>
              </a:ext>
            </a:extLst>
          </p:cNvPr>
          <p:cNvSpPr txBox="1"/>
          <p:nvPr/>
        </p:nvSpPr>
        <p:spPr>
          <a:xfrm>
            <a:off x="2783994" y="4349508"/>
            <a:ext cx="7341081" cy="1631216"/>
          </a:xfrm>
          <a:prstGeom prst="rect">
            <a:avLst/>
          </a:prstGeom>
          <a:noFill/>
        </p:spPr>
        <p:txBody>
          <a:bodyPr wrap="square" rtlCol="0">
            <a:spAutoFit/>
          </a:bodyPr>
          <a:lstStyle/>
          <a:p>
            <a:r>
              <a:rPr lang="de-DE" sz="2800" b="1" dirty="0">
                <a:solidFill>
                  <a:srgbClr val="FF0000"/>
                </a:solidFill>
              </a:rPr>
              <a:t>FALSCH</a:t>
            </a:r>
            <a:r>
              <a:rPr lang="de-DE" sz="2400" b="1" dirty="0">
                <a:solidFill>
                  <a:srgbClr val="064380"/>
                </a:solidFill>
              </a:rPr>
              <a:t>: Der wissenschaftliche Kern </a:t>
            </a:r>
            <a:r>
              <a:rPr lang="de-DE" sz="2400" b="1" i="1" dirty="0">
                <a:solidFill>
                  <a:srgbClr val="064380"/>
                </a:solidFill>
              </a:rPr>
              <a:t>ist</a:t>
            </a:r>
            <a:r>
              <a:rPr lang="de-DE" sz="2400" b="1" dirty="0">
                <a:solidFill>
                  <a:srgbClr val="064380"/>
                </a:solidFill>
              </a:rPr>
              <a:t> betroffen: </a:t>
            </a:r>
            <a:br>
              <a:rPr lang="de-DE" sz="2400" b="1" dirty="0">
                <a:solidFill>
                  <a:srgbClr val="064380"/>
                </a:solidFill>
              </a:rPr>
            </a:br>
            <a:r>
              <a:rPr lang="de-DE" sz="2400" b="1" dirty="0">
                <a:solidFill>
                  <a:srgbClr val="064380"/>
                </a:solidFill>
              </a:rPr>
              <a:t>Es gibt mindestens 265 Plagiatsfragmente über die </a:t>
            </a:r>
            <a:r>
              <a:rPr lang="de-DE" sz="2400" b="1" i="1" dirty="0">
                <a:solidFill>
                  <a:srgbClr val="064380"/>
                </a:solidFill>
              </a:rPr>
              <a:t>gesamte</a:t>
            </a:r>
            <a:r>
              <a:rPr lang="de-DE" sz="2400" b="1" dirty="0">
                <a:solidFill>
                  <a:srgbClr val="064380"/>
                </a:solidFill>
              </a:rPr>
              <a:t> Dissertation hinweg und erhebliche Zweifel </a:t>
            </a:r>
            <a:br>
              <a:rPr lang="de-DE" sz="2400" b="1" dirty="0">
                <a:solidFill>
                  <a:srgbClr val="064380"/>
                </a:solidFill>
              </a:rPr>
            </a:br>
            <a:r>
              <a:rPr lang="de-DE" sz="2400" b="1" dirty="0">
                <a:solidFill>
                  <a:srgbClr val="064380"/>
                </a:solidFill>
              </a:rPr>
              <a:t>an der tatsächlichen Durchführung der Inhaltsanalysen.</a:t>
            </a:r>
            <a:endParaRPr lang="de-AT" sz="2400" b="1" dirty="0">
              <a:solidFill>
                <a:srgbClr val="064380"/>
              </a:solidFill>
            </a:endParaRPr>
          </a:p>
        </p:txBody>
      </p:sp>
    </p:spTree>
    <p:extLst>
      <p:ext uri="{BB962C8B-B14F-4D97-AF65-F5344CB8AC3E}">
        <p14:creationId xmlns:p14="http://schemas.microsoft.com/office/powerpoint/2010/main" val="252720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22550-899C-F55C-33F3-B43567119818}"/>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A17B7F3-C309-F39C-8933-6069809A94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39F5-6BCB-497F-85A7-68B41C1BD237}" type="slidenum">
              <a:rPr kumimoji="0" lang="de-AT" sz="1200" b="0" i="0" u="none" strike="noStrike" kern="1200" cap="none" spc="0" normalizeH="0" baseline="0" noProof="0" smtClean="0">
                <a:ln>
                  <a:noFill/>
                </a:ln>
                <a:solidFill>
                  <a:srgbClr val="064380"/>
                </a:solidFill>
                <a:effectLst/>
                <a:uLnTx/>
                <a:uFillTx/>
                <a:latin typeface="Barlow"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AT" sz="1200" b="0" i="0" u="none" strike="noStrike" kern="1200" cap="none" spc="0" normalizeH="0" baseline="0" noProof="0" dirty="0">
              <a:ln>
                <a:noFill/>
              </a:ln>
              <a:solidFill>
                <a:srgbClr val="064380"/>
              </a:solidFill>
              <a:effectLst/>
              <a:uLnTx/>
              <a:uFillTx/>
              <a:latin typeface="Barlow" pitchFamily="2" charset="77"/>
              <a:ea typeface="+mn-ea"/>
              <a:cs typeface="+mn-cs"/>
            </a:endParaRPr>
          </a:p>
        </p:txBody>
      </p:sp>
      <p:sp>
        <p:nvSpPr>
          <p:cNvPr id="5" name="Textfeld 4">
            <a:extLst>
              <a:ext uri="{FF2B5EF4-FFF2-40B4-BE49-F238E27FC236}">
                <a16:creationId xmlns:a16="http://schemas.microsoft.com/office/drawing/2014/main" id="{9568A53A-8F75-A77C-30AB-3C31FB820EF1}"/>
              </a:ext>
            </a:extLst>
          </p:cNvPr>
          <p:cNvSpPr txBox="1"/>
          <p:nvPr/>
        </p:nvSpPr>
        <p:spPr>
          <a:xfrm>
            <a:off x="2918961" y="459056"/>
            <a:ext cx="613877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064380"/>
                </a:solidFill>
                <a:effectLst/>
                <a:uLnTx/>
                <a:uFillTx/>
                <a:latin typeface="Calibri" panose="020F0502020204030204"/>
                <a:ea typeface="+mn-ea"/>
                <a:cs typeface="+mn-cs"/>
              </a:rPr>
              <a:t>Die Vorwürfe hätten vollständig widerlegt werden können. Es habe nachgewiesen werden können, dass Voigt seine Arbeit </a:t>
            </a:r>
            <a:br>
              <a:rPr kumimoji="0" lang="de-DE" sz="3200" b="1" i="0" u="none" strike="noStrike" kern="1200" cap="none" spc="0" normalizeH="0" baseline="0" noProof="0" dirty="0">
                <a:ln>
                  <a:noFill/>
                </a:ln>
                <a:solidFill>
                  <a:srgbClr val="064380"/>
                </a:solidFill>
                <a:effectLst/>
                <a:uLnTx/>
                <a:uFillTx/>
                <a:latin typeface="Calibri" panose="020F0502020204030204"/>
                <a:ea typeface="+mn-ea"/>
                <a:cs typeface="+mn-cs"/>
              </a:rPr>
            </a:br>
            <a:r>
              <a:rPr kumimoji="0" lang="de-DE" sz="3200" b="1" i="0" u="none" strike="noStrike" kern="1200" cap="none" spc="0" normalizeH="0" baseline="0" noProof="0" dirty="0">
                <a:ln>
                  <a:noFill/>
                </a:ln>
                <a:solidFill>
                  <a:srgbClr val="064380"/>
                </a:solidFill>
                <a:effectLst/>
                <a:uLnTx/>
                <a:uFillTx/>
                <a:latin typeface="Calibri" panose="020F0502020204030204"/>
                <a:ea typeface="+mn-ea"/>
                <a:cs typeface="+mn-cs"/>
              </a:rPr>
              <a:t>vollständig selbst verfasst habe, </a:t>
            </a:r>
            <a:br>
              <a:rPr kumimoji="0" lang="de-DE" sz="3200" b="1" i="0" u="none" strike="noStrike" kern="1200" cap="none" spc="0" normalizeH="0" baseline="0" noProof="0" dirty="0">
                <a:ln>
                  <a:noFill/>
                </a:ln>
                <a:solidFill>
                  <a:srgbClr val="064380"/>
                </a:solidFill>
                <a:effectLst/>
                <a:uLnTx/>
                <a:uFillTx/>
                <a:latin typeface="Calibri" panose="020F0502020204030204"/>
                <a:ea typeface="+mn-ea"/>
                <a:cs typeface="+mn-cs"/>
              </a:rPr>
            </a:br>
            <a:r>
              <a:rPr kumimoji="0" lang="de-DE" sz="3200" b="1" i="0" u="none" strike="noStrike" kern="1200" cap="none" spc="0" normalizeH="0" baseline="0" noProof="0" dirty="0">
                <a:ln>
                  <a:noFill/>
                </a:ln>
                <a:solidFill>
                  <a:srgbClr val="064380"/>
                </a:solidFill>
                <a:effectLst/>
                <a:uLnTx/>
                <a:uFillTx/>
                <a:latin typeface="Calibri" panose="020F0502020204030204"/>
                <a:ea typeface="+mn-ea"/>
                <a:cs typeface="+mn-cs"/>
              </a:rPr>
              <a:t>so seine Anwälte.</a:t>
            </a:r>
            <a:endParaRPr kumimoji="0" lang="de-AT" sz="3200" b="1" i="0" u="none" strike="noStrike" kern="1200" cap="none" spc="0" normalizeH="0" baseline="0" noProof="0" dirty="0">
              <a:ln>
                <a:noFill/>
              </a:ln>
              <a:solidFill>
                <a:srgbClr val="064380"/>
              </a:solidFill>
              <a:effectLst/>
              <a:uLnTx/>
              <a:uFillTx/>
              <a:latin typeface="Calibri" panose="020F0502020204030204"/>
              <a:ea typeface="+mn-ea"/>
              <a:cs typeface="+mn-cs"/>
            </a:endParaRPr>
          </a:p>
        </p:txBody>
      </p:sp>
      <p:sp>
        <p:nvSpPr>
          <p:cNvPr id="6" name="Sprechblase: rechteckig mit abgerundeten Ecken 5">
            <a:extLst>
              <a:ext uri="{FF2B5EF4-FFF2-40B4-BE49-F238E27FC236}">
                <a16:creationId xmlns:a16="http://schemas.microsoft.com/office/drawing/2014/main" id="{E7535DAE-A00C-213C-4690-3EF57EA4B86C}"/>
              </a:ext>
            </a:extLst>
          </p:cNvPr>
          <p:cNvSpPr/>
          <p:nvPr/>
        </p:nvSpPr>
        <p:spPr>
          <a:xfrm>
            <a:off x="2820836" y="336925"/>
            <a:ext cx="6452203" cy="3133506"/>
          </a:xfrm>
          <a:prstGeom prst="wedgeRoundRectCallout">
            <a:avLst/>
          </a:prstGeom>
          <a:noFill/>
          <a:ln w="28575">
            <a:solidFill>
              <a:srgbClr val="0643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feld 6">
            <a:extLst>
              <a:ext uri="{FF2B5EF4-FFF2-40B4-BE49-F238E27FC236}">
                <a16:creationId xmlns:a16="http://schemas.microsoft.com/office/drawing/2014/main" id="{7B2EFE37-7122-D025-1520-CC1B846D2B36}"/>
              </a:ext>
            </a:extLst>
          </p:cNvPr>
          <p:cNvSpPr txBox="1"/>
          <p:nvPr/>
        </p:nvSpPr>
        <p:spPr>
          <a:xfrm>
            <a:off x="4040393" y="3784509"/>
            <a:ext cx="663048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064380"/>
                </a:solidFill>
                <a:effectLst/>
                <a:uLnTx/>
                <a:uFillTx/>
                <a:latin typeface="Calibri" panose="020F0502020204030204"/>
                <a:ea typeface="+mn-ea"/>
                <a:cs typeface="+mn-cs"/>
              </a:rPr>
              <a:t>28.01.2026, dpa, Die Zeit, </a:t>
            </a:r>
            <a:r>
              <a:rPr kumimoji="0" lang="de-DE" sz="1800" b="0" i="0" u="none" strike="noStrike" kern="1200" cap="none" spc="0" normalizeH="0" baseline="0" noProof="0" dirty="0">
                <a:ln>
                  <a:noFill/>
                </a:ln>
                <a:solidFill>
                  <a:srgbClr val="06438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https://www.zeit.de/politik/deutschland/2026-01/thueringen-mario-voigt-cdu-doktortitel</a:t>
            </a:r>
            <a:r>
              <a:rPr kumimoji="0" lang="de-DE" sz="1800" b="0" i="0" u="none" strike="noStrike" kern="1200" cap="none" spc="0" normalizeH="0" baseline="0" noProof="0" dirty="0">
                <a:ln>
                  <a:noFill/>
                </a:ln>
                <a:solidFill>
                  <a:srgbClr val="064380"/>
                </a:solidFill>
                <a:effectLst/>
                <a:uLnTx/>
                <a:uFillTx/>
                <a:latin typeface="Calibri" panose="020F0502020204030204"/>
                <a:ea typeface="+mn-ea"/>
                <a:cs typeface="+mn-cs"/>
              </a:rPr>
              <a:t> </a:t>
            </a:r>
            <a:endParaRPr kumimoji="0" lang="de-AT" sz="1800" b="0" i="0" u="none" strike="noStrike" kern="1200" cap="none" spc="0" normalizeH="0" baseline="0" noProof="0" dirty="0">
              <a:ln>
                <a:noFill/>
              </a:ln>
              <a:solidFill>
                <a:srgbClr val="064380"/>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42B93964-932F-BB11-178E-45D9BAF8B969}"/>
              </a:ext>
            </a:extLst>
          </p:cNvPr>
          <p:cNvSpPr txBox="1"/>
          <p:nvPr/>
        </p:nvSpPr>
        <p:spPr>
          <a:xfrm>
            <a:off x="2570670" y="4838595"/>
            <a:ext cx="734108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0000"/>
                </a:solidFill>
                <a:effectLst/>
                <a:uLnTx/>
                <a:uFillTx/>
                <a:latin typeface="Calibri" panose="020F0502020204030204"/>
                <a:ea typeface="+mn-ea"/>
                <a:cs typeface="+mn-cs"/>
              </a:rPr>
              <a:t>FALSCH</a:t>
            </a:r>
            <a:r>
              <a:rPr kumimoji="0" lang="de-DE" sz="2400" b="1" i="0" u="none" strike="noStrike" kern="1200" cap="none" spc="0" normalizeH="0" baseline="0" noProof="0" dirty="0">
                <a:ln>
                  <a:noFill/>
                </a:ln>
                <a:solidFill>
                  <a:srgbClr val="064380"/>
                </a:solidFill>
                <a:effectLst/>
                <a:uLnTx/>
                <a:uFillTx/>
                <a:latin typeface="Calibri" panose="020F0502020204030204"/>
                <a:ea typeface="+mn-ea"/>
                <a:cs typeface="+mn-cs"/>
              </a:rPr>
              <a:t>: Vo</a:t>
            </a:r>
            <a:r>
              <a:rPr lang="de-DE" sz="2400" b="1" dirty="0">
                <a:solidFill>
                  <a:srgbClr val="064380"/>
                </a:solidFill>
                <a:latin typeface="Calibri" panose="020F0502020204030204"/>
              </a:rPr>
              <a:t>r allem die</a:t>
            </a:r>
            <a:r>
              <a:rPr kumimoji="0" lang="de-DE" sz="2400" b="1" i="0" u="none" strike="noStrike" kern="1200" cap="none" spc="0" normalizeH="0" baseline="0" noProof="0" dirty="0">
                <a:ln>
                  <a:noFill/>
                </a:ln>
                <a:solidFill>
                  <a:srgbClr val="064380"/>
                </a:solidFill>
                <a:effectLst/>
                <a:uLnTx/>
                <a:uFillTx/>
                <a:latin typeface="Calibri" panose="020F0502020204030204"/>
                <a:ea typeface="+mn-ea"/>
                <a:cs typeface="+mn-cs"/>
              </a:rPr>
              <a:t> neue Beweislage zeigt genau das Gegenteil. Immer mehr Stellen wurden gefunden, </a:t>
            </a:r>
            <a:br>
              <a:rPr kumimoji="0" lang="de-DE" sz="2400" b="1" i="0" u="none" strike="noStrike" kern="1200" cap="none" spc="0" normalizeH="0" baseline="0" noProof="0" dirty="0">
                <a:ln>
                  <a:noFill/>
                </a:ln>
                <a:solidFill>
                  <a:srgbClr val="064380"/>
                </a:solidFill>
                <a:effectLst/>
                <a:uLnTx/>
                <a:uFillTx/>
                <a:latin typeface="Calibri" panose="020F0502020204030204"/>
                <a:ea typeface="+mn-ea"/>
                <a:cs typeface="+mn-cs"/>
              </a:rPr>
            </a:br>
            <a:r>
              <a:rPr kumimoji="0" lang="de-DE" sz="2400" b="1" i="0" u="none" strike="noStrike" kern="1200" cap="none" spc="0" normalizeH="0" baseline="0" noProof="0" dirty="0">
                <a:ln>
                  <a:noFill/>
                </a:ln>
                <a:solidFill>
                  <a:srgbClr val="064380"/>
                </a:solidFill>
                <a:effectLst/>
                <a:uLnTx/>
                <a:uFillTx/>
                <a:latin typeface="Calibri" panose="020F0502020204030204"/>
                <a:ea typeface="+mn-ea"/>
                <a:cs typeface="+mn-cs"/>
              </a:rPr>
              <a:t>die die Annahme einer Eigenständigkeit der Arbeit</a:t>
            </a:r>
            <a:br>
              <a:rPr kumimoji="0" lang="de-DE" sz="2400" b="1" i="0" u="none" strike="noStrike" kern="1200" cap="none" spc="0" normalizeH="0" baseline="0" noProof="0" dirty="0">
                <a:ln>
                  <a:noFill/>
                </a:ln>
                <a:solidFill>
                  <a:srgbClr val="064380"/>
                </a:solidFill>
                <a:effectLst/>
                <a:uLnTx/>
                <a:uFillTx/>
                <a:latin typeface="Calibri" panose="020F0502020204030204"/>
                <a:ea typeface="+mn-ea"/>
                <a:cs typeface="+mn-cs"/>
              </a:rPr>
            </a:br>
            <a:r>
              <a:rPr kumimoji="0" lang="de-DE" sz="2400" b="1" i="0" u="none" strike="noStrike" kern="1200" cap="none" spc="0" normalizeH="0" baseline="0" noProof="0" dirty="0">
                <a:ln>
                  <a:noFill/>
                </a:ln>
                <a:solidFill>
                  <a:srgbClr val="064380"/>
                </a:solidFill>
                <a:effectLst/>
                <a:uLnTx/>
                <a:uFillTx/>
                <a:latin typeface="Calibri" panose="020F0502020204030204"/>
                <a:ea typeface="+mn-ea"/>
                <a:cs typeface="+mn-cs"/>
              </a:rPr>
              <a:t>in Frage stellen.</a:t>
            </a:r>
            <a:endParaRPr kumimoji="0" lang="de-AT" sz="2400" b="1" i="0" u="none" strike="noStrike" kern="1200" cap="none" spc="0" normalizeH="0" baseline="0" noProof="0" dirty="0">
              <a:ln>
                <a:noFill/>
              </a:ln>
              <a:solidFill>
                <a:srgbClr val="06438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63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D161C-A428-5130-EF31-E6C5B6614B15}"/>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077A3E7-4B5A-3894-0DF4-73524DB35393}"/>
              </a:ext>
            </a:extLst>
          </p:cNvPr>
          <p:cNvSpPr>
            <a:spLocks noGrp="1"/>
          </p:cNvSpPr>
          <p:nvPr>
            <p:ph type="sldNum" sz="quarter" idx="12"/>
          </p:nvPr>
        </p:nvSpPr>
        <p:spPr/>
        <p:txBody>
          <a:bodyPr/>
          <a:lstStyle/>
          <a:p>
            <a:fld id="{636D39F5-6BCB-497F-85A7-68B41C1BD237}" type="slidenum">
              <a:rPr lang="de-AT" smtClean="0"/>
              <a:pPr/>
              <a:t>7</a:t>
            </a:fld>
            <a:endParaRPr lang="de-AT" dirty="0"/>
          </a:p>
        </p:txBody>
      </p:sp>
      <p:pic>
        <p:nvPicPr>
          <p:cNvPr id="6" name="Grafik 5">
            <a:extLst>
              <a:ext uri="{FF2B5EF4-FFF2-40B4-BE49-F238E27FC236}">
                <a16:creationId xmlns:a16="http://schemas.microsoft.com/office/drawing/2014/main" id="{1BDCF1A9-70F3-67CD-1993-AD4D8EB57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93" y="1004865"/>
            <a:ext cx="10188584" cy="2278392"/>
          </a:xfrm>
          <a:prstGeom prst="rect">
            <a:avLst/>
          </a:prstGeom>
        </p:spPr>
      </p:pic>
      <p:pic>
        <p:nvPicPr>
          <p:cNvPr id="8" name="Grafik 7">
            <a:extLst>
              <a:ext uri="{FF2B5EF4-FFF2-40B4-BE49-F238E27FC236}">
                <a16:creationId xmlns:a16="http://schemas.microsoft.com/office/drawing/2014/main" id="{2D5A91B7-DF35-85EB-6D80-C7CFE4C58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40" y="3807796"/>
            <a:ext cx="10188584" cy="2308351"/>
          </a:xfrm>
          <a:prstGeom prst="rect">
            <a:avLst/>
          </a:prstGeom>
        </p:spPr>
      </p:pic>
    </p:spTree>
    <p:extLst>
      <p:ext uri="{BB962C8B-B14F-4D97-AF65-F5344CB8AC3E}">
        <p14:creationId xmlns:p14="http://schemas.microsoft.com/office/powerpoint/2010/main" val="312583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DE7E6-706E-B246-871E-19A54B9696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79BA35-0399-4D7B-0A54-FB40D89E80BA}"/>
              </a:ext>
            </a:extLst>
          </p:cNvPr>
          <p:cNvSpPr>
            <a:spLocks noGrp="1"/>
          </p:cNvSpPr>
          <p:nvPr>
            <p:ph type="title"/>
          </p:nvPr>
        </p:nvSpPr>
        <p:spPr>
          <a:xfrm>
            <a:off x="922893" y="2086547"/>
            <a:ext cx="10346213" cy="925732"/>
          </a:xfrm>
        </p:spPr>
        <p:txBody>
          <a:bodyPr>
            <a:noAutofit/>
          </a:bodyPr>
          <a:lstStyle/>
          <a:p>
            <a:pPr algn="ctr"/>
            <a:r>
              <a:rPr lang="de-AT" sz="4800" dirty="0">
                <a:latin typeface="+mn-lt"/>
              </a:rPr>
              <a:t>Beispiele für neu gefundene</a:t>
            </a:r>
            <a:br>
              <a:rPr lang="de-AT" sz="4800" dirty="0">
                <a:latin typeface="+mn-lt"/>
              </a:rPr>
            </a:br>
            <a:r>
              <a:rPr lang="de-AT" sz="4800" dirty="0">
                <a:latin typeface="+mn-lt"/>
              </a:rPr>
              <a:t>Plagiate in der Dissertation</a:t>
            </a:r>
          </a:p>
        </p:txBody>
      </p:sp>
      <p:sp>
        <p:nvSpPr>
          <p:cNvPr id="4" name="Foliennummernplatzhalter 3">
            <a:extLst>
              <a:ext uri="{FF2B5EF4-FFF2-40B4-BE49-F238E27FC236}">
                <a16:creationId xmlns:a16="http://schemas.microsoft.com/office/drawing/2014/main" id="{AAF5C220-F1C5-2608-BD5B-9E13D5F37110}"/>
              </a:ext>
            </a:extLst>
          </p:cNvPr>
          <p:cNvSpPr>
            <a:spLocks noGrp="1"/>
          </p:cNvSpPr>
          <p:nvPr>
            <p:ph type="sldNum" sz="quarter" idx="12"/>
          </p:nvPr>
        </p:nvSpPr>
        <p:spPr/>
        <p:txBody>
          <a:bodyPr/>
          <a:lstStyle/>
          <a:p>
            <a:fld id="{636D39F5-6BCB-497F-85A7-68B41C1BD237}" type="slidenum">
              <a:rPr lang="de-AT" smtClean="0"/>
              <a:pPr/>
              <a:t>8</a:t>
            </a:fld>
            <a:endParaRPr lang="de-AT" dirty="0"/>
          </a:p>
        </p:txBody>
      </p:sp>
      <p:sp>
        <p:nvSpPr>
          <p:cNvPr id="3" name="Textfeld 2">
            <a:extLst>
              <a:ext uri="{FF2B5EF4-FFF2-40B4-BE49-F238E27FC236}">
                <a16:creationId xmlns:a16="http://schemas.microsoft.com/office/drawing/2014/main" id="{AE257BE0-D5D1-206B-5FD6-EA86A000E699}"/>
              </a:ext>
            </a:extLst>
          </p:cNvPr>
          <p:cNvSpPr txBox="1"/>
          <p:nvPr/>
        </p:nvSpPr>
        <p:spPr>
          <a:xfrm>
            <a:off x="585230" y="5413404"/>
            <a:ext cx="7821707" cy="923330"/>
          </a:xfrm>
          <a:prstGeom prst="rect">
            <a:avLst/>
          </a:prstGeom>
          <a:noFill/>
        </p:spPr>
        <p:txBody>
          <a:bodyPr wrap="square" rtlCol="0">
            <a:spAutoFit/>
          </a:bodyPr>
          <a:lstStyle/>
          <a:p>
            <a:r>
              <a:rPr lang="de-AT" b="1" i="1" dirty="0">
                <a:solidFill>
                  <a:srgbClr val="064380"/>
                </a:solidFill>
              </a:rPr>
              <a:t>Linke Spalte: Dissertation Mario Voigt; rechte Spalte: Original</a:t>
            </a:r>
          </a:p>
          <a:p>
            <a:endParaRPr lang="de-AT" b="1" i="1" dirty="0">
              <a:solidFill>
                <a:srgbClr val="064380"/>
              </a:solidFill>
            </a:endParaRPr>
          </a:p>
          <a:p>
            <a:r>
              <a:rPr lang="de-AT" b="1" i="1" dirty="0">
                <a:solidFill>
                  <a:srgbClr val="064380"/>
                </a:solidFill>
              </a:rPr>
              <a:t>Identische oder ähnliche Textpassagen sind mit identischen Farben markiert.</a:t>
            </a:r>
          </a:p>
        </p:txBody>
      </p:sp>
    </p:spTree>
    <p:extLst>
      <p:ext uri="{BB962C8B-B14F-4D97-AF65-F5344CB8AC3E}">
        <p14:creationId xmlns:p14="http://schemas.microsoft.com/office/powerpoint/2010/main" val="207695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30712-CBC8-3F14-B8BA-343ABD0FAB6C}"/>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E6EFFA0-2A2B-B6A4-023A-DCB2EC1534F5}"/>
              </a:ext>
            </a:extLst>
          </p:cNvPr>
          <p:cNvSpPr>
            <a:spLocks noGrp="1"/>
          </p:cNvSpPr>
          <p:nvPr>
            <p:ph type="sldNum" sz="quarter" idx="12"/>
          </p:nvPr>
        </p:nvSpPr>
        <p:spPr/>
        <p:txBody>
          <a:bodyPr/>
          <a:lstStyle/>
          <a:p>
            <a:fld id="{636D39F5-6BCB-497F-85A7-68B41C1BD237}" type="slidenum">
              <a:rPr lang="de-AT" smtClean="0"/>
              <a:pPr/>
              <a:t>9</a:t>
            </a:fld>
            <a:endParaRPr lang="de-AT" dirty="0"/>
          </a:p>
        </p:txBody>
      </p:sp>
      <p:sp>
        <p:nvSpPr>
          <p:cNvPr id="9" name="Textfeld 8">
            <a:extLst>
              <a:ext uri="{FF2B5EF4-FFF2-40B4-BE49-F238E27FC236}">
                <a16:creationId xmlns:a16="http://schemas.microsoft.com/office/drawing/2014/main" id="{EF4E0D4A-CA91-C7CE-0454-34A33A901588}"/>
              </a:ext>
            </a:extLst>
          </p:cNvPr>
          <p:cNvSpPr txBox="1"/>
          <p:nvPr/>
        </p:nvSpPr>
        <p:spPr>
          <a:xfrm>
            <a:off x="511574" y="6257465"/>
            <a:ext cx="7342909" cy="369332"/>
          </a:xfrm>
          <a:prstGeom prst="rect">
            <a:avLst/>
          </a:prstGeom>
          <a:noFill/>
        </p:spPr>
        <p:txBody>
          <a:bodyPr wrap="square" rtlCol="0">
            <a:spAutoFit/>
          </a:bodyPr>
          <a:lstStyle/>
          <a:p>
            <a:r>
              <a:rPr lang="de-AT" i="1" dirty="0">
                <a:solidFill>
                  <a:srgbClr val="064380"/>
                </a:solidFill>
              </a:rPr>
              <a:t>Quelle: Neues Gutachten, S. 42</a:t>
            </a:r>
          </a:p>
        </p:txBody>
      </p:sp>
      <p:pic>
        <p:nvPicPr>
          <p:cNvPr id="6" name="Grafik 5">
            <a:extLst>
              <a:ext uri="{FF2B5EF4-FFF2-40B4-BE49-F238E27FC236}">
                <a16:creationId xmlns:a16="http://schemas.microsoft.com/office/drawing/2014/main" id="{AEFD679B-8578-94FF-068E-09AD4FFE7A56}"/>
              </a:ext>
            </a:extLst>
          </p:cNvPr>
          <p:cNvPicPr>
            <a:picLocks noChangeAspect="1"/>
          </p:cNvPicPr>
          <p:nvPr/>
        </p:nvPicPr>
        <p:blipFill>
          <a:blip r:embed="rId2"/>
          <a:stretch>
            <a:fillRect/>
          </a:stretch>
        </p:blipFill>
        <p:spPr>
          <a:xfrm>
            <a:off x="607346" y="261928"/>
            <a:ext cx="9649462" cy="5935155"/>
          </a:xfrm>
          <a:prstGeom prst="rect">
            <a:avLst/>
          </a:prstGeom>
        </p:spPr>
      </p:pic>
    </p:spTree>
    <p:extLst>
      <p:ext uri="{BB962C8B-B14F-4D97-AF65-F5344CB8AC3E}">
        <p14:creationId xmlns:p14="http://schemas.microsoft.com/office/powerpoint/2010/main" val="484659005"/>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714</Words>
  <Application>Microsoft Office PowerPoint</Application>
  <PresentationFormat>Breitbild</PresentationFormat>
  <Paragraphs>62</Paragraphs>
  <Slides>23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Calibri</vt:lpstr>
      <vt:lpstr>Barlow</vt:lpstr>
      <vt:lpstr>Arial</vt:lpstr>
      <vt:lpstr>Saira SemiCondensed SemiBold</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Beispiele für neu gefundene Plagiate in der Dissertation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Wie plagiierte Mario Voigt  auch in anderen Werken?</vt:lpstr>
      <vt:lpstr>PowerPoint-Präsentation</vt:lpstr>
      <vt:lpstr>PowerPoint-Präsentation</vt:lpstr>
      <vt:lpstr>Durfte Voigt das alles? Die klare Antwort ist: Nein!</vt:lpstr>
      <vt:lpstr>Fehlberichterstattung in den bundesdeutschen Medien  ab 28.01.2026</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Weber</dc:creator>
  <cp:lastModifiedBy>Stefan Weber</cp:lastModifiedBy>
  <cp:revision>156</cp:revision>
  <dcterms:created xsi:type="dcterms:W3CDTF">2021-05-26T13:16:36Z</dcterms:created>
  <dcterms:modified xsi:type="dcterms:W3CDTF">2026-05-16T22:28:02Z</dcterms:modified>
</cp:coreProperties>
</file>